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9"/>
  </p:notesMasterIdLst>
  <p:sldIdLst>
    <p:sldId id="256" r:id="rId2"/>
    <p:sldId id="261" r:id="rId3"/>
    <p:sldId id="257" r:id="rId4"/>
    <p:sldId id="258" r:id="rId5"/>
    <p:sldId id="262" r:id="rId6"/>
    <p:sldId id="263" r:id="rId7"/>
    <p:sldId id="260" r:id="rId8"/>
  </p:sldIdLst>
  <p:sldSz cx="9144000" cy="5143500" type="screen16x9"/>
  <p:notesSz cx="6858000" cy="9144000"/>
  <p:embeddedFontLst>
    <p:embeddedFont>
      <p:font typeface="Berlin Sans FB" panose="020E0602020502020306" pitchFamily="34" charset="0"/>
      <p:regular r:id="rId10"/>
      <p:bold r:id="rId11"/>
    </p:embeddedFont>
    <p:embeddedFont>
      <p:font typeface="Bowlby One SC" panose="020B0604020202020204" charset="0"/>
      <p:regular r:id="rId12"/>
    </p:embeddedFont>
    <p:embeddedFont>
      <p:font typeface="Fira Sans Extra Condensed Medium" panose="020B0604020202020204" charset="0"/>
      <p:regular r:id="rId13"/>
      <p:bold r:id="rId14"/>
      <p:italic r:id="rId15"/>
      <p:boldItalic r:id="rId16"/>
    </p:embeddedFont>
    <p:embeddedFont>
      <p:font typeface="Passion One" panose="020B0604020202020204" charset="0"/>
      <p:regular r:id="rId17"/>
      <p:bold r:id="rId18"/>
    </p:embeddedFont>
    <p:embeddedFont>
      <p:font typeface="Poppins" panose="00000500000000000000" pitchFamily="2" charset="0"/>
      <p:regular r:id="rId19"/>
      <p:bold r:id="rId20"/>
      <p:italic r:id="rId21"/>
      <p:boldItalic r:id="rId22"/>
    </p:embeddedFont>
    <p:embeddedFont>
      <p:font typeface="Poppins Medium" panose="000006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8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13e681789d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13e681789d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10eac617dbf_0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10eac617dbf_0_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0eea31b1e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0eea31b1e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0eea31b1e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0eea31b1e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0eea31b1e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0eea31b1e4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9279"/>
            <a:ext cx="9144000" cy="5143640"/>
            <a:chOff x="0" y="-9279"/>
            <a:chExt cx="9144000" cy="5143640"/>
          </a:xfrm>
        </p:grpSpPr>
        <p:cxnSp>
          <p:nvCxnSpPr>
            <p:cNvPr id="10" name="Google Shape;10;p2"/>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 name="Google Shape;11;p2"/>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 name="Google Shape;12;p2"/>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3;p2"/>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 name="Google Shape;20;p2"/>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 name="Google Shape;21;p2"/>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2" name="Google Shape;22;p2"/>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3" name="Google Shape;23;p2"/>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4" name="Google Shape;24;p2"/>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25" name="Google Shape;25;p2"/>
            <p:cNvGrpSpPr/>
            <p:nvPr/>
          </p:nvGrpSpPr>
          <p:grpSpPr>
            <a:xfrm>
              <a:off x="254375" y="-9279"/>
              <a:ext cx="8644100" cy="5143640"/>
              <a:chOff x="330563" y="-180875"/>
              <a:chExt cx="8644100" cy="5349600"/>
            </a:xfrm>
          </p:grpSpPr>
          <p:cxnSp>
            <p:nvCxnSpPr>
              <p:cNvPr id="26" name="Google Shape;26;p2"/>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7" name="Google Shape;27;p2"/>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8" name="Google Shape;28;p2"/>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9" name="Google Shape;29;p2"/>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0" name="Google Shape;30;p2"/>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1" name="Google Shape;31;p2"/>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2" name="Google Shape;32;p2"/>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 name="Google Shape;33;p2"/>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 name="Google Shape;34;p2"/>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 name="Google Shape;35;p2"/>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6" name="Google Shape;36;p2"/>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7" name="Google Shape;37;p2"/>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8" name="Google Shape;38;p2"/>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 name="Google Shape;39;p2"/>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 name="Google Shape;40;p2"/>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 name="Google Shape;41;p2"/>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42;p2"/>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3" name="Google Shape;43;p2"/>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4" name="Google Shape;44;p2"/>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5" name="Google Shape;45;p2"/>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 name="Google Shape;46;p2"/>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 name="Google Shape;47;p2"/>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 name="Google Shape;48;p2"/>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9" name="Google Shape;49;p2"/>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0" name="Google Shape;50;p2"/>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1" name="Google Shape;51;p2"/>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52" name="Google Shape;52;p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2"/>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73" name="Google Shape;73;p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txBox="1">
            <a:spLocks noGrp="1"/>
          </p:cNvSpPr>
          <p:nvPr>
            <p:ph type="ctrTitle"/>
          </p:nvPr>
        </p:nvSpPr>
        <p:spPr>
          <a:xfrm>
            <a:off x="2635500" y="863181"/>
            <a:ext cx="3873000" cy="662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5" name="Google Shape;75;p2"/>
          <p:cNvSpPr txBox="1">
            <a:spLocks noGrp="1"/>
          </p:cNvSpPr>
          <p:nvPr>
            <p:ph type="subTitle" idx="1"/>
          </p:nvPr>
        </p:nvSpPr>
        <p:spPr>
          <a:xfrm>
            <a:off x="3158850" y="4009100"/>
            <a:ext cx="2826300" cy="66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675"/>
        <p:cNvGrpSpPr/>
        <p:nvPr/>
      </p:nvGrpSpPr>
      <p:grpSpPr>
        <a:xfrm>
          <a:off x="0" y="0"/>
          <a:ext cx="0" cy="0"/>
          <a:chOff x="0" y="0"/>
          <a:chExt cx="0" cy="0"/>
        </a:xfrm>
      </p:grpSpPr>
      <p:grpSp>
        <p:nvGrpSpPr>
          <p:cNvPr id="676" name="Google Shape;676;p13"/>
          <p:cNvGrpSpPr/>
          <p:nvPr/>
        </p:nvGrpSpPr>
        <p:grpSpPr>
          <a:xfrm>
            <a:off x="0" y="-9279"/>
            <a:ext cx="9144000" cy="5143640"/>
            <a:chOff x="0" y="-9279"/>
            <a:chExt cx="9144000" cy="5143640"/>
          </a:xfrm>
        </p:grpSpPr>
        <p:cxnSp>
          <p:nvCxnSpPr>
            <p:cNvPr id="677" name="Google Shape;677;p13"/>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78" name="Google Shape;678;p13"/>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79" name="Google Shape;679;p13"/>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0" name="Google Shape;680;p13"/>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1" name="Google Shape;681;p13"/>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2" name="Google Shape;682;p13"/>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3" name="Google Shape;683;p13"/>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4" name="Google Shape;684;p13"/>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5" name="Google Shape;685;p13"/>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6" name="Google Shape;686;p13"/>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7" name="Google Shape;687;p13"/>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8" name="Google Shape;688;p13"/>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89" name="Google Shape;689;p13"/>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13"/>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91" name="Google Shape;691;p13"/>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692" name="Google Shape;692;p13"/>
            <p:cNvGrpSpPr/>
            <p:nvPr/>
          </p:nvGrpSpPr>
          <p:grpSpPr>
            <a:xfrm>
              <a:off x="254375" y="-9279"/>
              <a:ext cx="8644100" cy="5143640"/>
              <a:chOff x="330563" y="-180875"/>
              <a:chExt cx="8644100" cy="5349600"/>
            </a:xfrm>
          </p:grpSpPr>
          <p:cxnSp>
            <p:nvCxnSpPr>
              <p:cNvPr id="693" name="Google Shape;693;p13"/>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13"/>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13"/>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13"/>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13"/>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13"/>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13"/>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0" name="Google Shape;700;p13"/>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1" name="Google Shape;701;p13"/>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2" name="Google Shape;702;p13"/>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3" name="Google Shape;703;p13"/>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4" name="Google Shape;704;p13"/>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5" name="Google Shape;705;p13"/>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6" name="Google Shape;706;p13"/>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7" name="Google Shape;707;p13"/>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8" name="Google Shape;708;p13"/>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09" name="Google Shape;709;p13"/>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0" name="Google Shape;710;p13"/>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13"/>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13"/>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13"/>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13"/>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13"/>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13"/>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13"/>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13"/>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719" name="Google Shape;719;p13"/>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13"/>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725" name="Google Shape;725;p13"/>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6" name="Google Shape;726;p13"/>
          <p:cNvSpPr txBox="1">
            <a:spLocks noGrp="1"/>
          </p:cNvSpPr>
          <p:nvPr>
            <p:ph type="ctrTitle" idx="2"/>
          </p:nvPr>
        </p:nvSpPr>
        <p:spPr>
          <a:xfrm>
            <a:off x="1923340" y="1923975"/>
            <a:ext cx="23913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rtl="0">
              <a:spcBef>
                <a:spcPts val="0"/>
              </a:spcBef>
              <a:spcAft>
                <a:spcPts val="0"/>
              </a:spcAft>
              <a:buSzPts val="1800"/>
              <a:buFont typeface="Passion One"/>
              <a:buNone/>
              <a:defRPr sz="1800">
                <a:latin typeface="Passion One"/>
                <a:ea typeface="Passion One"/>
                <a:cs typeface="Passion One"/>
                <a:sym typeface="Passion One"/>
              </a:defRPr>
            </a:lvl2pPr>
            <a:lvl3pPr lvl="2" rtl="0">
              <a:spcBef>
                <a:spcPts val="0"/>
              </a:spcBef>
              <a:spcAft>
                <a:spcPts val="0"/>
              </a:spcAft>
              <a:buSzPts val="1800"/>
              <a:buFont typeface="Passion One"/>
              <a:buNone/>
              <a:defRPr sz="1800">
                <a:latin typeface="Passion One"/>
                <a:ea typeface="Passion One"/>
                <a:cs typeface="Passion One"/>
                <a:sym typeface="Passion One"/>
              </a:defRPr>
            </a:lvl3pPr>
            <a:lvl4pPr lvl="3" rtl="0">
              <a:spcBef>
                <a:spcPts val="0"/>
              </a:spcBef>
              <a:spcAft>
                <a:spcPts val="0"/>
              </a:spcAft>
              <a:buSzPts val="1800"/>
              <a:buFont typeface="Passion One"/>
              <a:buNone/>
              <a:defRPr sz="1800">
                <a:latin typeface="Passion One"/>
                <a:ea typeface="Passion One"/>
                <a:cs typeface="Passion One"/>
                <a:sym typeface="Passion One"/>
              </a:defRPr>
            </a:lvl4pPr>
            <a:lvl5pPr lvl="4" rtl="0">
              <a:spcBef>
                <a:spcPts val="0"/>
              </a:spcBef>
              <a:spcAft>
                <a:spcPts val="0"/>
              </a:spcAft>
              <a:buSzPts val="1800"/>
              <a:buFont typeface="Passion One"/>
              <a:buNone/>
              <a:defRPr sz="1800">
                <a:latin typeface="Passion One"/>
                <a:ea typeface="Passion One"/>
                <a:cs typeface="Passion One"/>
                <a:sym typeface="Passion One"/>
              </a:defRPr>
            </a:lvl5pPr>
            <a:lvl6pPr lvl="5" rtl="0">
              <a:spcBef>
                <a:spcPts val="0"/>
              </a:spcBef>
              <a:spcAft>
                <a:spcPts val="0"/>
              </a:spcAft>
              <a:buSzPts val="1800"/>
              <a:buFont typeface="Passion One"/>
              <a:buNone/>
              <a:defRPr sz="1800">
                <a:latin typeface="Passion One"/>
                <a:ea typeface="Passion One"/>
                <a:cs typeface="Passion One"/>
                <a:sym typeface="Passion One"/>
              </a:defRPr>
            </a:lvl6pPr>
            <a:lvl7pPr lvl="6" rtl="0">
              <a:spcBef>
                <a:spcPts val="0"/>
              </a:spcBef>
              <a:spcAft>
                <a:spcPts val="0"/>
              </a:spcAft>
              <a:buSzPts val="1800"/>
              <a:buFont typeface="Passion One"/>
              <a:buNone/>
              <a:defRPr sz="1800">
                <a:latin typeface="Passion One"/>
                <a:ea typeface="Passion One"/>
                <a:cs typeface="Passion One"/>
                <a:sym typeface="Passion One"/>
              </a:defRPr>
            </a:lvl7pPr>
            <a:lvl8pPr lvl="7" rtl="0">
              <a:spcBef>
                <a:spcPts val="0"/>
              </a:spcBef>
              <a:spcAft>
                <a:spcPts val="0"/>
              </a:spcAft>
              <a:buSzPts val="1800"/>
              <a:buFont typeface="Passion One"/>
              <a:buNone/>
              <a:defRPr sz="1800">
                <a:latin typeface="Passion One"/>
                <a:ea typeface="Passion One"/>
                <a:cs typeface="Passion One"/>
                <a:sym typeface="Passion One"/>
              </a:defRPr>
            </a:lvl8pPr>
            <a:lvl9pPr lvl="8"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27" name="Google Shape;727;p13"/>
          <p:cNvSpPr txBox="1">
            <a:spLocks noGrp="1"/>
          </p:cNvSpPr>
          <p:nvPr>
            <p:ph type="subTitle" idx="1"/>
          </p:nvPr>
        </p:nvSpPr>
        <p:spPr>
          <a:xfrm>
            <a:off x="1923340" y="2278196"/>
            <a:ext cx="2391300" cy="5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28" name="Google Shape;728;p13"/>
          <p:cNvSpPr txBox="1">
            <a:spLocks noGrp="1"/>
          </p:cNvSpPr>
          <p:nvPr>
            <p:ph type="title" idx="3" hasCustomPrompt="1"/>
          </p:nvPr>
        </p:nvSpPr>
        <p:spPr>
          <a:xfrm>
            <a:off x="711075" y="1923975"/>
            <a:ext cx="1140000" cy="93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4900" b="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9" name="Google Shape;729;p13"/>
          <p:cNvSpPr txBox="1">
            <a:spLocks noGrp="1"/>
          </p:cNvSpPr>
          <p:nvPr>
            <p:ph type="ctrTitle" idx="4"/>
          </p:nvPr>
        </p:nvSpPr>
        <p:spPr>
          <a:xfrm>
            <a:off x="6012215" y="1923975"/>
            <a:ext cx="23913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rtl="0">
              <a:spcBef>
                <a:spcPts val="0"/>
              </a:spcBef>
              <a:spcAft>
                <a:spcPts val="0"/>
              </a:spcAft>
              <a:buSzPts val="1800"/>
              <a:buFont typeface="Passion One"/>
              <a:buNone/>
              <a:defRPr sz="1800">
                <a:latin typeface="Passion One"/>
                <a:ea typeface="Passion One"/>
                <a:cs typeface="Passion One"/>
                <a:sym typeface="Passion One"/>
              </a:defRPr>
            </a:lvl2pPr>
            <a:lvl3pPr lvl="2" rtl="0">
              <a:spcBef>
                <a:spcPts val="0"/>
              </a:spcBef>
              <a:spcAft>
                <a:spcPts val="0"/>
              </a:spcAft>
              <a:buSzPts val="1800"/>
              <a:buFont typeface="Passion One"/>
              <a:buNone/>
              <a:defRPr sz="1800">
                <a:latin typeface="Passion One"/>
                <a:ea typeface="Passion One"/>
                <a:cs typeface="Passion One"/>
                <a:sym typeface="Passion One"/>
              </a:defRPr>
            </a:lvl3pPr>
            <a:lvl4pPr lvl="3" rtl="0">
              <a:spcBef>
                <a:spcPts val="0"/>
              </a:spcBef>
              <a:spcAft>
                <a:spcPts val="0"/>
              </a:spcAft>
              <a:buSzPts val="1800"/>
              <a:buFont typeface="Passion One"/>
              <a:buNone/>
              <a:defRPr sz="1800">
                <a:latin typeface="Passion One"/>
                <a:ea typeface="Passion One"/>
                <a:cs typeface="Passion One"/>
                <a:sym typeface="Passion One"/>
              </a:defRPr>
            </a:lvl4pPr>
            <a:lvl5pPr lvl="4" rtl="0">
              <a:spcBef>
                <a:spcPts val="0"/>
              </a:spcBef>
              <a:spcAft>
                <a:spcPts val="0"/>
              </a:spcAft>
              <a:buSzPts val="1800"/>
              <a:buFont typeface="Passion One"/>
              <a:buNone/>
              <a:defRPr sz="1800">
                <a:latin typeface="Passion One"/>
                <a:ea typeface="Passion One"/>
                <a:cs typeface="Passion One"/>
                <a:sym typeface="Passion One"/>
              </a:defRPr>
            </a:lvl5pPr>
            <a:lvl6pPr lvl="5" rtl="0">
              <a:spcBef>
                <a:spcPts val="0"/>
              </a:spcBef>
              <a:spcAft>
                <a:spcPts val="0"/>
              </a:spcAft>
              <a:buSzPts val="1800"/>
              <a:buFont typeface="Passion One"/>
              <a:buNone/>
              <a:defRPr sz="1800">
                <a:latin typeface="Passion One"/>
                <a:ea typeface="Passion One"/>
                <a:cs typeface="Passion One"/>
                <a:sym typeface="Passion One"/>
              </a:defRPr>
            </a:lvl6pPr>
            <a:lvl7pPr lvl="6" rtl="0">
              <a:spcBef>
                <a:spcPts val="0"/>
              </a:spcBef>
              <a:spcAft>
                <a:spcPts val="0"/>
              </a:spcAft>
              <a:buSzPts val="1800"/>
              <a:buFont typeface="Passion One"/>
              <a:buNone/>
              <a:defRPr sz="1800">
                <a:latin typeface="Passion One"/>
                <a:ea typeface="Passion One"/>
                <a:cs typeface="Passion One"/>
                <a:sym typeface="Passion One"/>
              </a:defRPr>
            </a:lvl7pPr>
            <a:lvl8pPr lvl="7" rtl="0">
              <a:spcBef>
                <a:spcPts val="0"/>
              </a:spcBef>
              <a:spcAft>
                <a:spcPts val="0"/>
              </a:spcAft>
              <a:buSzPts val="1800"/>
              <a:buFont typeface="Passion One"/>
              <a:buNone/>
              <a:defRPr sz="1800">
                <a:latin typeface="Passion One"/>
                <a:ea typeface="Passion One"/>
                <a:cs typeface="Passion One"/>
                <a:sym typeface="Passion One"/>
              </a:defRPr>
            </a:lvl8pPr>
            <a:lvl9pPr lvl="8"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30" name="Google Shape;730;p13"/>
          <p:cNvSpPr txBox="1">
            <a:spLocks noGrp="1"/>
          </p:cNvSpPr>
          <p:nvPr>
            <p:ph type="subTitle" idx="5"/>
          </p:nvPr>
        </p:nvSpPr>
        <p:spPr>
          <a:xfrm>
            <a:off x="6012215" y="2278196"/>
            <a:ext cx="2391300" cy="5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31" name="Google Shape;731;p13"/>
          <p:cNvSpPr txBox="1">
            <a:spLocks noGrp="1"/>
          </p:cNvSpPr>
          <p:nvPr>
            <p:ph type="title" idx="6" hasCustomPrompt="1"/>
          </p:nvPr>
        </p:nvSpPr>
        <p:spPr>
          <a:xfrm>
            <a:off x="4799950" y="1923975"/>
            <a:ext cx="1140000" cy="93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4900" b="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2" name="Google Shape;732;p13"/>
          <p:cNvSpPr txBox="1">
            <a:spLocks noGrp="1"/>
          </p:cNvSpPr>
          <p:nvPr>
            <p:ph type="ctrTitle" idx="7"/>
          </p:nvPr>
        </p:nvSpPr>
        <p:spPr>
          <a:xfrm>
            <a:off x="1922992" y="3272714"/>
            <a:ext cx="23913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rtl="0">
              <a:spcBef>
                <a:spcPts val="0"/>
              </a:spcBef>
              <a:spcAft>
                <a:spcPts val="0"/>
              </a:spcAft>
              <a:buSzPts val="1800"/>
              <a:buFont typeface="Passion One"/>
              <a:buNone/>
              <a:defRPr sz="1800">
                <a:latin typeface="Passion One"/>
                <a:ea typeface="Passion One"/>
                <a:cs typeface="Passion One"/>
                <a:sym typeface="Passion One"/>
              </a:defRPr>
            </a:lvl2pPr>
            <a:lvl3pPr lvl="2" rtl="0">
              <a:spcBef>
                <a:spcPts val="0"/>
              </a:spcBef>
              <a:spcAft>
                <a:spcPts val="0"/>
              </a:spcAft>
              <a:buSzPts val="1800"/>
              <a:buFont typeface="Passion One"/>
              <a:buNone/>
              <a:defRPr sz="1800">
                <a:latin typeface="Passion One"/>
                <a:ea typeface="Passion One"/>
                <a:cs typeface="Passion One"/>
                <a:sym typeface="Passion One"/>
              </a:defRPr>
            </a:lvl3pPr>
            <a:lvl4pPr lvl="3" rtl="0">
              <a:spcBef>
                <a:spcPts val="0"/>
              </a:spcBef>
              <a:spcAft>
                <a:spcPts val="0"/>
              </a:spcAft>
              <a:buSzPts val="1800"/>
              <a:buFont typeface="Passion One"/>
              <a:buNone/>
              <a:defRPr sz="1800">
                <a:latin typeface="Passion One"/>
                <a:ea typeface="Passion One"/>
                <a:cs typeface="Passion One"/>
                <a:sym typeface="Passion One"/>
              </a:defRPr>
            </a:lvl4pPr>
            <a:lvl5pPr lvl="4" rtl="0">
              <a:spcBef>
                <a:spcPts val="0"/>
              </a:spcBef>
              <a:spcAft>
                <a:spcPts val="0"/>
              </a:spcAft>
              <a:buSzPts val="1800"/>
              <a:buFont typeface="Passion One"/>
              <a:buNone/>
              <a:defRPr sz="1800">
                <a:latin typeface="Passion One"/>
                <a:ea typeface="Passion One"/>
                <a:cs typeface="Passion One"/>
                <a:sym typeface="Passion One"/>
              </a:defRPr>
            </a:lvl5pPr>
            <a:lvl6pPr lvl="5" rtl="0">
              <a:spcBef>
                <a:spcPts val="0"/>
              </a:spcBef>
              <a:spcAft>
                <a:spcPts val="0"/>
              </a:spcAft>
              <a:buSzPts val="1800"/>
              <a:buFont typeface="Passion One"/>
              <a:buNone/>
              <a:defRPr sz="1800">
                <a:latin typeface="Passion One"/>
                <a:ea typeface="Passion One"/>
                <a:cs typeface="Passion One"/>
                <a:sym typeface="Passion One"/>
              </a:defRPr>
            </a:lvl6pPr>
            <a:lvl7pPr lvl="6" rtl="0">
              <a:spcBef>
                <a:spcPts val="0"/>
              </a:spcBef>
              <a:spcAft>
                <a:spcPts val="0"/>
              </a:spcAft>
              <a:buSzPts val="1800"/>
              <a:buFont typeface="Passion One"/>
              <a:buNone/>
              <a:defRPr sz="1800">
                <a:latin typeface="Passion One"/>
                <a:ea typeface="Passion One"/>
                <a:cs typeface="Passion One"/>
                <a:sym typeface="Passion One"/>
              </a:defRPr>
            </a:lvl7pPr>
            <a:lvl8pPr lvl="7" rtl="0">
              <a:spcBef>
                <a:spcPts val="0"/>
              </a:spcBef>
              <a:spcAft>
                <a:spcPts val="0"/>
              </a:spcAft>
              <a:buSzPts val="1800"/>
              <a:buFont typeface="Passion One"/>
              <a:buNone/>
              <a:defRPr sz="1800">
                <a:latin typeface="Passion One"/>
                <a:ea typeface="Passion One"/>
                <a:cs typeface="Passion One"/>
                <a:sym typeface="Passion One"/>
              </a:defRPr>
            </a:lvl8pPr>
            <a:lvl9pPr lvl="8"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33" name="Google Shape;733;p13"/>
          <p:cNvSpPr txBox="1">
            <a:spLocks noGrp="1"/>
          </p:cNvSpPr>
          <p:nvPr>
            <p:ph type="subTitle" idx="8"/>
          </p:nvPr>
        </p:nvSpPr>
        <p:spPr>
          <a:xfrm>
            <a:off x="1922992" y="3626935"/>
            <a:ext cx="2391300" cy="5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34" name="Google Shape;734;p13"/>
          <p:cNvSpPr txBox="1">
            <a:spLocks noGrp="1"/>
          </p:cNvSpPr>
          <p:nvPr>
            <p:ph type="title" idx="9" hasCustomPrompt="1"/>
          </p:nvPr>
        </p:nvSpPr>
        <p:spPr>
          <a:xfrm>
            <a:off x="710725" y="3272725"/>
            <a:ext cx="1140000" cy="93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4900" b="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5" name="Google Shape;735;p13"/>
          <p:cNvSpPr txBox="1">
            <a:spLocks noGrp="1"/>
          </p:cNvSpPr>
          <p:nvPr>
            <p:ph type="ctrTitle" idx="13"/>
          </p:nvPr>
        </p:nvSpPr>
        <p:spPr>
          <a:xfrm>
            <a:off x="6011867" y="3272714"/>
            <a:ext cx="23913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rtl="0">
              <a:spcBef>
                <a:spcPts val="0"/>
              </a:spcBef>
              <a:spcAft>
                <a:spcPts val="0"/>
              </a:spcAft>
              <a:buSzPts val="1800"/>
              <a:buFont typeface="Passion One"/>
              <a:buNone/>
              <a:defRPr sz="1800">
                <a:latin typeface="Passion One"/>
                <a:ea typeface="Passion One"/>
                <a:cs typeface="Passion One"/>
                <a:sym typeface="Passion One"/>
              </a:defRPr>
            </a:lvl2pPr>
            <a:lvl3pPr lvl="2" rtl="0">
              <a:spcBef>
                <a:spcPts val="0"/>
              </a:spcBef>
              <a:spcAft>
                <a:spcPts val="0"/>
              </a:spcAft>
              <a:buSzPts val="1800"/>
              <a:buFont typeface="Passion One"/>
              <a:buNone/>
              <a:defRPr sz="1800">
                <a:latin typeface="Passion One"/>
                <a:ea typeface="Passion One"/>
                <a:cs typeface="Passion One"/>
                <a:sym typeface="Passion One"/>
              </a:defRPr>
            </a:lvl3pPr>
            <a:lvl4pPr lvl="3" rtl="0">
              <a:spcBef>
                <a:spcPts val="0"/>
              </a:spcBef>
              <a:spcAft>
                <a:spcPts val="0"/>
              </a:spcAft>
              <a:buSzPts val="1800"/>
              <a:buFont typeface="Passion One"/>
              <a:buNone/>
              <a:defRPr sz="1800">
                <a:latin typeface="Passion One"/>
                <a:ea typeface="Passion One"/>
                <a:cs typeface="Passion One"/>
                <a:sym typeface="Passion One"/>
              </a:defRPr>
            </a:lvl4pPr>
            <a:lvl5pPr lvl="4" rtl="0">
              <a:spcBef>
                <a:spcPts val="0"/>
              </a:spcBef>
              <a:spcAft>
                <a:spcPts val="0"/>
              </a:spcAft>
              <a:buSzPts val="1800"/>
              <a:buFont typeface="Passion One"/>
              <a:buNone/>
              <a:defRPr sz="1800">
                <a:latin typeface="Passion One"/>
                <a:ea typeface="Passion One"/>
                <a:cs typeface="Passion One"/>
                <a:sym typeface="Passion One"/>
              </a:defRPr>
            </a:lvl5pPr>
            <a:lvl6pPr lvl="5" rtl="0">
              <a:spcBef>
                <a:spcPts val="0"/>
              </a:spcBef>
              <a:spcAft>
                <a:spcPts val="0"/>
              </a:spcAft>
              <a:buSzPts val="1800"/>
              <a:buFont typeface="Passion One"/>
              <a:buNone/>
              <a:defRPr sz="1800">
                <a:latin typeface="Passion One"/>
                <a:ea typeface="Passion One"/>
                <a:cs typeface="Passion One"/>
                <a:sym typeface="Passion One"/>
              </a:defRPr>
            </a:lvl6pPr>
            <a:lvl7pPr lvl="6" rtl="0">
              <a:spcBef>
                <a:spcPts val="0"/>
              </a:spcBef>
              <a:spcAft>
                <a:spcPts val="0"/>
              </a:spcAft>
              <a:buSzPts val="1800"/>
              <a:buFont typeface="Passion One"/>
              <a:buNone/>
              <a:defRPr sz="1800">
                <a:latin typeface="Passion One"/>
                <a:ea typeface="Passion One"/>
                <a:cs typeface="Passion One"/>
                <a:sym typeface="Passion One"/>
              </a:defRPr>
            </a:lvl7pPr>
            <a:lvl8pPr lvl="7" rtl="0">
              <a:spcBef>
                <a:spcPts val="0"/>
              </a:spcBef>
              <a:spcAft>
                <a:spcPts val="0"/>
              </a:spcAft>
              <a:buSzPts val="1800"/>
              <a:buFont typeface="Passion One"/>
              <a:buNone/>
              <a:defRPr sz="1800">
                <a:latin typeface="Passion One"/>
                <a:ea typeface="Passion One"/>
                <a:cs typeface="Passion One"/>
                <a:sym typeface="Passion One"/>
              </a:defRPr>
            </a:lvl8pPr>
            <a:lvl9pPr lvl="8"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36" name="Google Shape;736;p13"/>
          <p:cNvSpPr txBox="1">
            <a:spLocks noGrp="1"/>
          </p:cNvSpPr>
          <p:nvPr>
            <p:ph type="subTitle" idx="14"/>
          </p:nvPr>
        </p:nvSpPr>
        <p:spPr>
          <a:xfrm>
            <a:off x="6011867" y="3626935"/>
            <a:ext cx="2391300" cy="5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37" name="Google Shape;737;p13"/>
          <p:cNvSpPr txBox="1">
            <a:spLocks noGrp="1"/>
          </p:cNvSpPr>
          <p:nvPr>
            <p:ph type="title" idx="15" hasCustomPrompt="1"/>
          </p:nvPr>
        </p:nvSpPr>
        <p:spPr>
          <a:xfrm>
            <a:off x="4799600" y="3272725"/>
            <a:ext cx="1140000" cy="93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4900" b="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8" name="Google Shape;738;p13"/>
          <p:cNvSpPr/>
          <p:nvPr/>
        </p:nvSpPr>
        <p:spPr>
          <a:xfrm rot="1548771">
            <a:off x="8186480"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740"/>
        <p:cNvGrpSpPr/>
        <p:nvPr/>
      </p:nvGrpSpPr>
      <p:grpSpPr>
        <a:xfrm>
          <a:off x="0" y="0"/>
          <a:ext cx="0" cy="0"/>
          <a:chOff x="0" y="0"/>
          <a:chExt cx="0" cy="0"/>
        </a:xfrm>
      </p:grpSpPr>
      <p:grpSp>
        <p:nvGrpSpPr>
          <p:cNvPr id="741" name="Google Shape;741;p14"/>
          <p:cNvGrpSpPr/>
          <p:nvPr/>
        </p:nvGrpSpPr>
        <p:grpSpPr>
          <a:xfrm>
            <a:off x="0" y="-9279"/>
            <a:ext cx="9144000" cy="5143640"/>
            <a:chOff x="0" y="-9279"/>
            <a:chExt cx="9144000" cy="5143640"/>
          </a:xfrm>
        </p:grpSpPr>
        <p:cxnSp>
          <p:nvCxnSpPr>
            <p:cNvPr id="742" name="Google Shape;742;p14"/>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3" name="Google Shape;743;p14"/>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4" name="Google Shape;744;p14"/>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5" name="Google Shape;745;p14"/>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6" name="Google Shape;746;p14"/>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7" name="Google Shape;747;p14"/>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8" name="Google Shape;748;p14"/>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49" name="Google Shape;749;p14"/>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0" name="Google Shape;750;p14"/>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1" name="Google Shape;751;p14"/>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2" name="Google Shape;752;p14"/>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3" name="Google Shape;753;p14"/>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4" name="Google Shape;754;p14"/>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5" name="Google Shape;755;p14"/>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56" name="Google Shape;756;p14"/>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757" name="Google Shape;757;p14"/>
            <p:cNvGrpSpPr/>
            <p:nvPr/>
          </p:nvGrpSpPr>
          <p:grpSpPr>
            <a:xfrm>
              <a:off x="254375" y="-9279"/>
              <a:ext cx="8644100" cy="5143640"/>
              <a:chOff x="330563" y="-180875"/>
              <a:chExt cx="8644100" cy="5349600"/>
            </a:xfrm>
          </p:grpSpPr>
          <p:cxnSp>
            <p:nvCxnSpPr>
              <p:cNvPr id="758" name="Google Shape;758;p14"/>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59" name="Google Shape;759;p14"/>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0" name="Google Shape;760;p14"/>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1" name="Google Shape;761;p14"/>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2" name="Google Shape;762;p14"/>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3" name="Google Shape;763;p14"/>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4" name="Google Shape;764;p14"/>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5" name="Google Shape;765;p14"/>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6" name="Google Shape;766;p14"/>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7" name="Google Shape;767;p14"/>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8" name="Google Shape;768;p14"/>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69" name="Google Shape;769;p14"/>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0" name="Google Shape;770;p14"/>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1" name="Google Shape;771;p14"/>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2" name="Google Shape;772;p14"/>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3" name="Google Shape;773;p14"/>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4" name="Google Shape;774;p14"/>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5" name="Google Shape;775;p14"/>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6" name="Google Shape;776;p14"/>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7" name="Google Shape;777;p14"/>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8" name="Google Shape;778;p14"/>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79" name="Google Shape;779;p14"/>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80" name="Google Shape;780;p14"/>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81" name="Google Shape;781;p14"/>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82" name="Google Shape;782;p14"/>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783" name="Google Shape;783;p14"/>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784" name="Google Shape;784;p14"/>
          <p:cNvSpPr/>
          <p:nvPr/>
        </p:nvSpPr>
        <p:spPr>
          <a:xfrm rot="1562623" flipH="1">
            <a:off x="8247935" y="3107738"/>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791" name="Google Shape;791;p14"/>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792" name="Google Shape;792;p14"/>
          <p:cNvSpPr txBox="1">
            <a:spLocks noGrp="1"/>
          </p:cNvSpPr>
          <p:nvPr>
            <p:ph type="title" idx="2" hasCustomPrompt="1"/>
          </p:nvPr>
        </p:nvSpPr>
        <p:spPr>
          <a:xfrm>
            <a:off x="1281275" y="1725514"/>
            <a:ext cx="1577700" cy="5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3500" b="0"/>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93" name="Google Shape;793;p14"/>
          <p:cNvSpPr txBox="1">
            <a:spLocks noGrp="1"/>
          </p:cNvSpPr>
          <p:nvPr>
            <p:ph type="ctrTitle" idx="3"/>
          </p:nvPr>
        </p:nvSpPr>
        <p:spPr>
          <a:xfrm>
            <a:off x="1078925" y="3351578"/>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94" name="Google Shape;794;p14"/>
          <p:cNvSpPr txBox="1">
            <a:spLocks noGrp="1"/>
          </p:cNvSpPr>
          <p:nvPr>
            <p:ph type="subTitle" idx="1"/>
          </p:nvPr>
        </p:nvSpPr>
        <p:spPr>
          <a:xfrm>
            <a:off x="1078925" y="3705778"/>
            <a:ext cx="19824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795" name="Google Shape;795;p14"/>
          <p:cNvSpPr txBox="1">
            <a:spLocks noGrp="1"/>
          </p:cNvSpPr>
          <p:nvPr>
            <p:ph type="ctrTitle" idx="4"/>
          </p:nvPr>
        </p:nvSpPr>
        <p:spPr>
          <a:xfrm>
            <a:off x="3580800" y="3351578"/>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96" name="Google Shape;796;p14"/>
          <p:cNvSpPr txBox="1">
            <a:spLocks noGrp="1"/>
          </p:cNvSpPr>
          <p:nvPr>
            <p:ph type="subTitle" idx="5"/>
          </p:nvPr>
        </p:nvSpPr>
        <p:spPr>
          <a:xfrm>
            <a:off x="3580800" y="3705778"/>
            <a:ext cx="19824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797" name="Google Shape;797;p14"/>
          <p:cNvSpPr txBox="1">
            <a:spLocks noGrp="1"/>
          </p:cNvSpPr>
          <p:nvPr>
            <p:ph type="ctrTitle" idx="6"/>
          </p:nvPr>
        </p:nvSpPr>
        <p:spPr>
          <a:xfrm>
            <a:off x="6082675" y="3351578"/>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798" name="Google Shape;798;p14"/>
          <p:cNvSpPr txBox="1">
            <a:spLocks noGrp="1"/>
          </p:cNvSpPr>
          <p:nvPr>
            <p:ph type="subTitle" idx="7"/>
          </p:nvPr>
        </p:nvSpPr>
        <p:spPr>
          <a:xfrm>
            <a:off x="6082675" y="3705778"/>
            <a:ext cx="19824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799" name="Google Shape;799;p14"/>
          <p:cNvSpPr txBox="1">
            <a:spLocks noGrp="1"/>
          </p:cNvSpPr>
          <p:nvPr>
            <p:ph type="title" idx="8" hasCustomPrompt="1"/>
          </p:nvPr>
        </p:nvSpPr>
        <p:spPr>
          <a:xfrm>
            <a:off x="3783150" y="1725514"/>
            <a:ext cx="1577700" cy="5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3500" b="0"/>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00" name="Google Shape;800;p14"/>
          <p:cNvSpPr txBox="1">
            <a:spLocks noGrp="1"/>
          </p:cNvSpPr>
          <p:nvPr>
            <p:ph type="title" idx="9" hasCustomPrompt="1"/>
          </p:nvPr>
        </p:nvSpPr>
        <p:spPr>
          <a:xfrm>
            <a:off x="6285025" y="1725514"/>
            <a:ext cx="1577700" cy="5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800"/>
              <a:buNone/>
              <a:defRPr sz="3500" b="0"/>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801"/>
        <p:cNvGrpSpPr/>
        <p:nvPr/>
      </p:nvGrpSpPr>
      <p:grpSpPr>
        <a:xfrm>
          <a:off x="0" y="0"/>
          <a:ext cx="0" cy="0"/>
          <a:chOff x="0" y="0"/>
          <a:chExt cx="0" cy="0"/>
        </a:xfrm>
      </p:grpSpPr>
      <p:grpSp>
        <p:nvGrpSpPr>
          <p:cNvPr id="802" name="Google Shape;802;p15"/>
          <p:cNvGrpSpPr/>
          <p:nvPr/>
        </p:nvGrpSpPr>
        <p:grpSpPr>
          <a:xfrm>
            <a:off x="0" y="-9279"/>
            <a:ext cx="9144000" cy="5143640"/>
            <a:chOff x="0" y="-9279"/>
            <a:chExt cx="9144000" cy="5143640"/>
          </a:xfrm>
        </p:grpSpPr>
        <p:cxnSp>
          <p:nvCxnSpPr>
            <p:cNvPr id="803" name="Google Shape;803;p15"/>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4" name="Google Shape;804;p15"/>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5" name="Google Shape;805;p15"/>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6" name="Google Shape;806;p15"/>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7" name="Google Shape;807;p15"/>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8" name="Google Shape;808;p15"/>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9" name="Google Shape;809;p15"/>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0" name="Google Shape;810;p15"/>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1" name="Google Shape;811;p15"/>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2" name="Google Shape;812;p15"/>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3" name="Google Shape;813;p15"/>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4" name="Google Shape;814;p15"/>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5" name="Google Shape;815;p15"/>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6" name="Google Shape;816;p15"/>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7" name="Google Shape;817;p15"/>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818" name="Google Shape;818;p15"/>
            <p:cNvGrpSpPr/>
            <p:nvPr/>
          </p:nvGrpSpPr>
          <p:grpSpPr>
            <a:xfrm>
              <a:off x="254375" y="-9279"/>
              <a:ext cx="8644100" cy="5143640"/>
              <a:chOff x="330563" y="-180875"/>
              <a:chExt cx="8644100" cy="5349600"/>
            </a:xfrm>
          </p:grpSpPr>
          <p:cxnSp>
            <p:nvCxnSpPr>
              <p:cNvPr id="819" name="Google Shape;819;p15"/>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0" name="Google Shape;820;p15"/>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1" name="Google Shape;821;p15"/>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2" name="Google Shape;822;p15"/>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3" name="Google Shape;823;p15"/>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4" name="Google Shape;824;p15"/>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5" name="Google Shape;825;p15"/>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6" name="Google Shape;826;p15"/>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7" name="Google Shape;827;p15"/>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8" name="Google Shape;828;p15"/>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29" name="Google Shape;829;p15"/>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0" name="Google Shape;830;p15"/>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1" name="Google Shape;831;p15"/>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2" name="Google Shape;832;p15"/>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3" name="Google Shape;833;p15"/>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4" name="Google Shape;834;p15"/>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5" name="Google Shape;835;p15"/>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6" name="Google Shape;836;p15"/>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7" name="Google Shape;837;p15"/>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8" name="Google Shape;838;p15"/>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39" name="Google Shape;839;p15"/>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40" name="Google Shape;840;p15"/>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41" name="Google Shape;841;p15"/>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42" name="Google Shape;842;p15"/>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43" name="Google Shape;843;p15"/>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44" name="Google Shape;844;p15"/>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845" name="Google Shape;845;p15"/>
          <p:cNvSpPr/>
          <p:nvPr/>
        </p:nvSpPr>
        <p:spPr>
          <a:xfrm rot="1913294">
            <a:off x="7395871" y="3220588"/>
            <a:ext cx="696835" cy="1061538"/>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rot="-1562623">
            <a:off x="88350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15"/>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853" name="Google Shape;853;p15"/>
          <p:cNvSpPr txBox="1">
            <a:spLocks noGrp="1"/>
          </p:cNvSpPr>
          <p:nvPr>
            <p:ph type="ctrTitle"/>
          </p:nvPr>
        </p:nvSpPr>
        <p:spPr>
          <a:xfrm>
            <a:off x="2571300" y="3916197"/>
            <a:ext cx="4001400" cy="58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b="0"/>
            </a:lvl1pPr>
            <a:lvl2pPr lvl="1" rtl="0">
              <a:spcBef>
                <a:spcPts val="0"/>
              </a:spcBef>
              <a:spcAft>
                <a:spcPts val="0"/>
              </a:spcAft>
              <a:buSzPts val="1800"/>
              <a:buFont typeface="Passion One"/>
              <a:buNone/>
              <a:defRPr sz="1800">
                <a:latin typeface="Passion One"/>
                <a:ea typeface="Passion One"/>
                <a:cs typeface="Passion One"/>
                <a:sym typeface="Passion One"/>
              </a:defRPr>
            </a:lvl2pPr>
            <a:lvl3pPr lvl="2" rtl="0">
              <a:spcBef>
                <a:spcPts val="0"/>
              </a:spcBef>
              <a:spcAft>
                <a:spcPts val="0"/>
              </a:spcAft>
              <a:buSzPts val="1800"/>
              <a:buFont typeface="Passion One"/>
              <a:buNone/>
              <a:defRPr sz="1800">
                <a:latin typeface="Passion One"/>
                <a:ea typeface="Passion One"/>
                <a:cs typeface="Passion One"/>
                <a:sym typeface="Passion One"/>
              </a:defRPr>
            </a:lvl3pPr>
            <a:lvl4pPr lvl="3" rtl="0">
              <a:spcBef>
                <a:spcPts val="0"/>
              </a:spcBef>
              <a:spcAft>
                <a:spcPts val="0"/>
              </a:spcAft>
              <a:buSzPts val="1800"/>
              <a:buFont typeface="Passion One"/>
              <a:buNone/>
              <a:defRPr sz="1800">
                <a:latin typeface="Passion One"/>
                <a:ea typeface="Passion One"/>
                <a:cs typeface="Passion One"/>
                <a:sym typeface="Passion One"/>
              </a:defRPr>
            </a:lvl4pPr>
            <a:lvl5pPr lvl="4" rtl="0">
              <a:spcBef>
                <a:spcPts val="0"/>
              </a:spcBef>
              <a:spcAft>
                <a:spcPts val="0"/>
              </a:spcAft>
              <a:buSzPts val="1800"/>
              <a:buFont typeface="Passion One"/>
              <a:buNone/>
              <a:defRPr sz="1800">
                <a:latin typeface="Passion One"/>
                <a:ea typeface="Passion One"/>
                <a:cs typeface="Passion One"/>
                <a:sym typeface="Passion One"/>
              </a:defRPr>
            </a:lvl5pPr>
            <a:lvl6pPr lvl="5" rtl="0">
              <a:spcBef>
                <a:spcPts val="0"/>
              </a:spcBef>
              <a:spcAft>
                <a:spcPts val="0"/>
              </a:spcAft>
              <a:buSzPts val="1800"/>
              <a:buFont typeface="Passion One"/>
              <a:buNone/>
              <a:defRPr sz="1800">
                <a:latin typeface="Passion One"/>
                <a:ea typeface="Passion One"/>
                <a:cs typeface="Passion One"/>
                <a:sym typeface="Passion One"/>
              </a:defRPr>
            </a:lvl6pPr>
            <a:lvl7pPr lvl="6" rtl="0">
              <a:spcBef>
                <a:spcPts val="0"/>
              </a:spcBef>
              <a:spcAft>
                <a:spcPts val="0"/>
              </a:spcAft>
              <a:buSzPts val="1800"/>
              <a:buFont typeface="Passion One"/>
              <a:buNone/>
              <a:defRPr sz="1800">
                <a:latin typeface="Passion One"/>
                <a:ea typeface="Passion One"/>
                <a:cs typeface="Passion One"/>
                <a:sym typeface="Passion One"/>
              </a:defRPr>
            </a:lvl7pPr>
            <a:lvl8pPr lvl="7" rtl="0">
              <a:spcBef>
                <a:spcPts val="0"/>
              </a:spcBef>
              <a:spcAft>
                <a:spcPts val="0"/>
              </a:spcAft>
              <a:buSzPts val="1800"/>
              <a:buFont typeface="Passion One"/>
              <a:buNone/>
              <a:defRPr sz="1800">
                <a:latin typeface="Passion One"/>
                <a:ea typeface="Passion One"/>
                <a:cs typeface="Passion One"/>
                <a:sym typeface="Passion One"/>
              </a:defRPr>
            </a:lvl8pPr>
            <a:lvl9pPr lvl="8"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854" name="Google Shape;854;p15"/>
          <p:cNvSpPr txBox="1">
            <a:spLocks noGrp="1"/>
          </p:cNvSpPr>
          <p:nvPr>
            <p:ph type="subTitle" idx="1"/>
          </p:nvPr>
        </p:nvSpPr>
        <p:spPr>
          <a:xfrm>
            <a:off x="2387350" y="1631075"/>
            <a:ext cx="4369200" cy="181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855" name="Google Shape;855;p15"/>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870"/>
        <p:cNvGrpSpPr/>
        <p:nvPr/>
      </p:nvGrpSpPr>
      <p:grpSpPr>
        <a:xfrm>
          <a:off x="0" y="0"/>
          <a:ext cx="0" cy="0"/>
          <a:chOff x="0" y="0"/>
          <a:chExt cx="0" cy="0"/>
        </a:xfrm>
      </p:grpSpPr>
      <p:grpSp>
        <p:nvGrpSpPr>
          <p:cNvPr id="871" name="Google Shape;871;p16"/>
          <p:cNvGrpSpPr/>
          <p:nvPr/>
        </p:nvGrpSpPr>
        <p:grpSpPr>
          <a:xfrm>
            <a:off x="0" y="-9279"/>
            <a:ext cx="9144000" cy="5143640"/>
            <a:chOff x="0" y="-9279"/>
            <a:chExt cx="9144000" cy="5143640"/>
          </a:xfrm>
        </p:grpSpPr>
        <p:cxnSp>
          <p:nvCxnSpPr>
            <p:cNvPr id="872" name="Google Shape;872;p16"/>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3" name="Google Shape;873;p16"/>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4" name="Google Shape;874;p16"/>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5" name="Google Shape;875;p16"/>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6" name="Google Shape;876;p16"/>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7" name="Google Shape;877;p16"/>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8" name="Google Shape;878;p16"/>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9" name="Google Shape;879;p16"/>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0" name="Google Shape;880;p16"/>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1" name="Google Shape;881;p16"/>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2" name="Google Shape;882;p16"/>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3" name="Google Shape;883;p16"/>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4" name="Google Shape;884;p16"/>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5" name="Google Shape;885;p16"/>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6" name="Google Shape;886;p16"/>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887" name="Google Shape;887;p16"/>
            <p:cNvGrpSpPr/>
            <p:nvPr/>
          </p:nvGrpSpPr>
          <p:grpSpPr>
            <a:xfrm>
              <a:off x="254375" y="-9279"/>
              <a:ext cx="8644100" cy="5143640"/>
              <a:chOff x="330563" y="-180875"/>
              <a:chExt cx="8644100" cy="5349600"/>
            </a:xfrm>
          </p:grpSpPr>
          <p:cxnSp>
            <p:nvCxnSpPr>
              <p:cNvPr id="888" name="Google Shape;888;p16"/>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89" name="Google Shape;889;p16"/>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0" name="Google Shape;890;p16"/>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1" name="Google Shape;891;p16"/>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2" name="Google Shape;892;p16"/>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3" name="Google Shape;893;p16"/>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4" name="Google Shape;894;p16"/>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5" name="Google Shape;895;p16"/>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6" name="Google Shape;896;p16"/>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7" name="Google Shape;897;p16"/>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8" name="Google Shape;898;p16"/>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899" name="Google Shape;899;p16"/>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0" name="Google Shape;900;p16"/>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1" name="Google Shape;901;p16"/>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2" name="Google Shape;902;p16"/>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3" name="Google Shape;903;p16"/>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4" name="Google Shape;904;p16"/>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5" name="Google Shape;905;p16"/>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6" name="Google Shape;906;p16"/>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7" name="Google Shape;907;p16"/>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8" name="Google Shape;908;p16"/>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09" name="Google Shape;909;p16"/>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10" name="Google Shape;910;p16"/>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11" name="Google Shape;911;p16"/>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12" name="Google Shape;912;p16"/>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13" name="Google Shape;913;p16"/>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914" name="Google Shape;914;p16"/>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920" name="Google Shape;920;p16"/>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921" name="Google Shape;921;p16"/>
          <p:cNvSpPr/>
          <p:nvPr/>
        </p:nvSpPr>
        <p:spPr>
          <a:xfrm rot="398126" flipH="1">
            <a:off x="8375512" y="1352143"/>
            <a:ext cx="737549" cy="1228819"/>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rot="-2848518" flipH="1">
            <a:off x="475812" y="3577752"/>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7060900"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16"/>
          <p:cNvGrpSpPr/>
          <p:nvPr/>
        </p:nvGrpSpPr>
        <p:grpSpPr>
          <a:xfrm>
            <a:off x="460925" y="1084584"/>
            <a:ext cx="580547" cy="528926"/>
            <a:chOff x="7953250" y="1084584"/>
            <a:chExt cx="580547" cy="528926"/>
          </a:xfrm>
        </p:grpSpPr>
        <p:sp>
          <p:nvSpPr>
            <p:cNvPr id="925" name="Google Shape;925;p16"/>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929"/>
        <p:cNvGrpSpPr/>
        <p:nvPr/>
      </p:nvGrpSpPr>
      <p:grpSpPr>
        <a:xfrm>
          <a:off x="0" y="0"/>
          <a:ext cx="0" cy="0"/>
          <a:chOff x="0" y="0"/>
          <a:chExt cx="0" cy="0"/>
        </a:xfrm>
      </p:grpSpPr>
      <p:grpSp>
        <p:nvGrpSpPr>
          <p:cNvPr id="930" name="Google Shape;930;p17"/>
          <p:cNvGrpSpPr/>
          <p:nvPr/>
        </p:nvGrpSpPr>
        <p:grpSpPr>
          <a:xfrm>
            <a:off x="0" y="-9279"/>
            <a:ext cx="9144000" cy="5143640"/>
            <a:chOff x="0" y="-9279"/>
            <a:chExt cx="9144000" cy="5143640"/>
          </a:xfrm>
        </p:grpSpPr>
        <p:cxnSp>
          <p:nvCxnSpPr>
            <p:cNvPr id="931" name="Google Shape;931;p17"/>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2" name="Google Shape;932;p17"/>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3" name="Google Shape;933;p17"/>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4" name="Google Shape;934;p17"/>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5" name="Google Shape;935;p17"/>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6" name="Google Shape;936;p17"/>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7" name="Google Shape;937;p17"/>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8" name="Google Shape;938;p17"/>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39" name="Google Shape;939;p17"/>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0" name="Google Shape;940;p17"/>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1" name="Google Shape;941;p17"/>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2" name="Google Shape;942;p17"/>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3" name="Google Shape;943;p17"/>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4" name="Google Shape;944;p17"/>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45" name="Google Shape;945;p17"/>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946" name="Google Shape;946;p17"/>
            <p:cNvGrpSpPr/>
            <p:nvPr/>
          </p:nvGrpSpPr>
          <p:grpSpPr>
            <a:xfrm>
              <a:off x="254375" y="-9279"/>
              <a:ext cx="8644100" cy="5143640"/>
              <a:chOff x="330563" y="-180875"/>
              <a:chExt cx="8644100" cy="5349600"/>
            </a:xfrm>
          </p:grpSpPr>
          <p:cxnSp>
            <p:nvCxnSpPr>
              <p:cNvPr id="947" name="Google Shape;947;p17"/>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48" name="Google Shape;948;p17"/>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49" name="Google Shape;949;p17"/>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0" name="Google Shape;950;p17"/>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1" name="Google Shape;951;p17"/>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2" name="Google Shape;952;p17"/>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3" name="Google Shape;953;p17"/>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4" name="Google Shape;954;p17"/>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5" name="Google Shape;955;p17"/>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6" name="Google Shape;956;p17"/>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7" name="Google Shape;957;p17"/>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8" name="Google Shape;958;p17"/>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9" name="Google Shape;959;p17"/>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0" name="Google Shape;960;p17"/>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1" name="Google Shape;961;p17"/>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2" name="Google Shape;962;p17"/>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3" name="Google Shape;963;p17"/>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4" name="Google Shape;964;p17"/>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5" name="Google Shape;965;p17"/>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6" name="Google Shape;966;p17"/>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7" name="Google Shape;967;p17"/>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8" name="Google Shape;968;p17"/>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9" name="Google Shape;969;p17"/>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70" name="Google Shape;970;p17"/>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71" name="Google Shape;971;p17"/>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72" name="Google Shape;972;p17"/>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973" name="Google Shape;973;p17"/>
          <p:cNvSpPr/>
          <p:nvPr/>
        </p:nvSpPr>
        <p:spPr>
          <a:xfrm rot="2848518">
            <a:off x="7968705" y="3577752"/>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980" name="Google Shape;980;p17"/>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981" name="Google Shape;981;p17"/>
          <p:cNvSpPr txBox="1">
            <a:spLocks noGrp="1"/>
          </p:cNvSpPr>
          <p:nvPr>
            <p:ph type="ctrTitle" idx="2"/>
          </p:nvPr>
        </p:nvSpPr>
        <p:spPr>
          <a:xfrm>
            <a:off x="5417500" y="3276185"/>
            <a:ext cx="25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982" name="Google Shape;982;p17"/>
          <p:cNvSpPr txBox="1">
            <a:spLocks noGrp="1"/>
          </p:cNvSpPr>
          <p:nvPr>
            <p:ph type="subTitle" idx="1"/>
          </p:nvPr>
        </p:nvSpPr>
        <p:spPr>
          <a:xfrm>
            <a:off x="5417500" y="3630385"/>
            <a:ext cx="2563800" cy="5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983" name="Google Shape;983;p17"/>
          <p:cNvSpPr txBox="1">
            <a:spLocks noGrp="1"/>
          </p:cNvSpPr>
          <p:nvPr>
            <p:ph type="ctrTitle" idx="3"/>
          </p:nvPr>
        </p:nvSpPr>
        <p:spPr>
          <a:xfrm>
            <a:off x="1162700" y="1906632"/>
            <a:ext cx="25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984" name="Google Shape;984;p17"/>
          <p:cNvSpPr txBox="1">
            <a:spLocks noGrp="1"/>
          </p:cNvSpPr>
          <p:nvPr>
            <p:ph type="subTitle" idx="4"/>
          </p:nvPr>
        </p:nvSpPr>
        <p:spPr>
          <a:xfrm>
            <a:off x="1162700" y="2269794"/>
            <a:ext cx="2563800" cy="5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985" name="Google Shape;985;p17"/>
          <p:cNvSpPr/>
          <p:nvPr/>
        </p:nvSpPr>
        <p:spPr>
          <a:xfrm rot="-398126">
            <a:off x="28294" y="1352143"/>
            <a:ext cx="737549" cy="1228819"/>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flipH="1">
            <a:off x="1071229"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17"/>
          <p:cNvGrpSpPr/>
          <p:nvPr/>
        </p:nvGrpSpPr>
        <p:grpSpPr>
          <a:xfrm flipH="1">
            <a:off x="8099884" y="1084584"/>
            <a:ext cx="580547" cy="528926"/>
            <a:chOff x="7953250" y="1084584"/>
            <a:chExt cx="580547" cy="528926"/>
          </a:xfrm>
        </p:grpSpPr>
        <p:sp>
          <p:nvSpPr>
            <p:cNvPr id="988" name="Google Shape;988;p17"/>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7_1">
    <p:spTree>
      <p:nvGrpSpPr>
        <p:cNvPr id="1" name="Shape 992"/>
        <p:cNvGrpSpPr/>
        <p:nvPr/>
      </p:nvGrpSpPr>
      <p:grpSpPr>
        <a:xfrm>
          <a:off x="0" y="0"/>
          <a:ext cx="0" cy="0"/>
          <a:chOff x="0" y="0"/>
          <a:chExt cx="0" cy="0"/>
        </a:xfrm>
      </p:grpSpPr>
      <p:grpSp>
        <p:nvGrpSpPr>
          <p:cNvPr id="993" name="Google Shape;993;p18"/>
          <p:cNvGrpSpPr/>
          <p:nvPr/>
        </p:nvGrpSpPr>
        <p:grpSpPr>
          <a:xfrm>
            <a:off x="0" y="-9279"/>
            <a:ext cx="9144000" cy="5143640"/>
            <a:chOff x="0" y="-9279"/>
            <a:chExt cx="9144000" cy="5143640"/>
          </a:xfrm>
        </p:grpSpPr>
        <p:cxnSp>
          <p:nvCxnSpPr>
            <p:cNvPr id="994" name="Google Shape;994;p18"/>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95" name="Google Shape;995;p18"/>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96" name="Google Shape;996;p18"/>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97" name="Google Shape;997;p18"/>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98" name="Google Shape;998;p18"/>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99" name="Google Shape;999;p18"/>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0" name="Google Shape;1000;p18"/>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1" name="Google Shape;1001;p18"/>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2" name="Google Shape;1002;p18"/>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3" name="Google Shape;1003;p18"/>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4" name="Google Shape;1004;p18"/>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5" name="Google Shape;1005;p18"/>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6" name="Google Shape;1006;p18"/>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7" name="Google Shape;1007;p18"/>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08" name="Google Shape;1008;p18"/>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009" name="Google Shape;1009;p18"/>
            <p:cNvGrpSpPr/>
            <p:nvPr/>
          </p:nvGrpSpPr>
          <p:grpSpPr>
            <a:xfrm>
              <a:off x="254375" y="-9279"/>
              <a:ext cx="8644100" cy="5143640"/>
              <a:chOff x="330563" y="-180875"/>
              <a:chExt cx="8644100" cy="5349600"/>
            </a:xfrm>
          </p:grpSpPr>
          <p:cxnSp>
            <p:nvCxnSpPr>
              <p:cNvPr id="1010" name="Google Shape;1010;p18"/>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1" name="Google Shape;1011;p18"/>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2" name="Google Shape;1012;p18"/>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3" name="Google Shape;1013;p18"/>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4" name="Google Shape;1014;p18"/>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5" name="Google Shape;1015;p18"/>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6" name="Google Shape;1016;p18"/>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7" name="Google Shape;1017;p18"/>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8" name="Google Shape;1018;p18"/>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9" name="Google Shape;1019;p18"/>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0" name="Google Shape;1020;p18"/>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1" name="Google Shape;1021;p18"/>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2" name="Google Shape;1022;p18"/>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3" name="Google Shape;1023;p18"/>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4" name="Google Shape;1024;p18"/>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5" name="Google Shape;1025;p18"/>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6" name="Google Shape;1026;p18"/>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7" name="Google Shape;1027;p18"/>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8" name="Google Shape;1028;p18"/>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9" name="Google Shape;1029;p18"/>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0" name="Google Shape;1030;p18"/>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1" name="Google Shape;1031;p18"/>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2" name="Google Shape;1032;p18"/>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3" name="Google Shape;1033;p18"/>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4" name="Google Shape;1034;p18"/>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5" name="Google Shape;1035;p18"/>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036" name="Google Shape;1036;p18"/>
          <p:cNvSpPr/>
          <p:nvPr/>
        </p:nvSpPr>
        <p:spPr>
          <a:xfrm rot="-2108708">
            <a:off x="239979" y="2682166"/>
            <a:ext cx="737559" cy="1228835"/>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2848518">
            <a:off x="7975113" y="1435777"/>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txBox="1">
            <a:spLocks noGrp="1"/>
          </p:cNvSpPr>
          <p:nvPr>
            <p:ph type="ctrTitle"/>
          </p:nvPr>
        </p:nvSpPr>
        <p:spPr>
          <a:xfrm>
            <a:off x="2773125" y="445175"/>
            <a:ext cx="35976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044" name="Google Shape;1044;p18"/>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045" name="Google Shape;1045;p18"/>
          <p:cNvSpPr txBox="1">
            <a:spLocks noGrp="1"/>
          </p:cNvSpPr>
          <p:nvPr>
            <p:ph type="subTitle" idx="1"/>
          </p:nvPr>
        </p:nvSpPr>
        <p:spPr>
          <a:xfrm>
            <a:off x="1296136" y="2316100"/>
            <a:ext cx="2463300" cy="15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6" name="Google Shape;1046;p18"/>
          <p:cNvSpPr/>
          <p:nvPr/>
        </p:nvSpPr>
        <p:spPr>
          <a:xfrm>
            <a:off x="533850" y="44518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047"/>
        <p:cNvGrpSpPr/>
        <p:nvPr/>
      </p:nvGrpSpPr>
      <p:grpSpPr>
        <a:xfrm>
          <a:off x="0" y="0"/>
          <a:ext cx="0" cy="0"/>
          <a:chOff x="0" y="0"/>
          <a:chExt cx="0" cy="0"/>
        </a:xfrm>
      </p:grpSpPr>
      <p:grpSp>
        <p:nvGrpSpPr>
          <p:cNvPr id="1048" name="Google Shape;1048;p19"/>
          <p:cNvGrpSpPr/>
          <p:nvPr/>
        </p:nvGrpSpPr>
        <p:grpSpPr>
          <a:xfrm>
            <a:off x="0" y="-9279"/>
            <a:ext cx="9144000" cy="5143640"/>
            <a:chOff x="0" y="-9279"/>
            <a:chExt cx="9144000" cy="5143640"/>
          </a:xfrm>
        </p:grpSpPr>
        <p:cxnSp>
          <p:nvCxnSpPr>
            <p:cNvPr id="1049" name="Google Shape;1049;p19"/>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0" name="Google Shape;1050;p19"/>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1" name="Google Shape;1051;p19"/>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2" name="Google Shape;1052;p19"/>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3" name="Google Shape;1053;p19"/>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4" name="Google Shape;1054;p19"/>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5" name="Google Shape;1055;p19"/>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6" name="Google Shape;1056;p19"/>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7" name="Google Shape;1057;p19"/>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8" name="Google Shape;1058;p19"/>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59" name="Google Shape;1059;p19"/>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60" name="Google Shape;1060;p19"/>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61" name="Google Shape;1061;p19"/>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62" name="Google Shape;1062;p19"/>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063" name="Google Shape;1063;p19"/>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064" name="Google Shape;1064;p19"/>
            <p:cNvGrpSpPr/>
            <p:nvPr/>
          </p:nvGrpSpPr>
          <p:grpSpPr>
            <a:xfrm>
              <a:off x="254375" y="-9279"/>
              <a:ext cx="8644100" cy="5143640"/>
              <a:chOff x="330563" y="-180875"/>
              <a:chExt cx="8644100" cy="5349600"/>
            </a:xfrm>
          </p:grpSpPr>
          <p:cxnSp>
            <p:nvCxnSpPr>
              <p:cNvPr id="1065" name="Google Shape;1065;p19"/>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66" name="Google Shape;1066;p19"/>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67" name="Google Shape;1067;p19"/>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68" name="Google Shape;1068;p19"/>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69" name="Google Shape;1069;p19"/>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0" name="Google Shape;1070;p19"/>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1" name="Google Shape;1071;p19"/>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2" name="Google Shape;1072;p19"/>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3" name="Google Shape;1073;p19"/>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4" name="Google Shape;1074;p19"/>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5" name="Google Shape;1075;p19"/>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6" name="Google Shape;1076;p19"/>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7" name="Google Shape;1077;p19"/>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8" name="Google Shape;1078;p19"/>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9" name="Google Shape;1079;p19"/>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0" name="Google Shape;1080;p19"/>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1" name="Google Shape;1081;p19"/>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2" name="Google Shape;1082;p19"/>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3" name="Google Shape;1083;p19"/>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4" name="Google Shape;1084;p19"/>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5" name="Google Shape;1085;p19"/>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6" name="Google Shape;1086;p19"/>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7" name="Google Shape;1087;p19"/>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8" name="Google Shape;1088;p19"/>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9" name="Google Shape;1089;p19"/>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90" name="Google Shape;1090;p19"/>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091" name="Google Shape;1091;p19"/>
          <p:cNvSpPr/>
          <p:nvPr/>
        </p:nvSpPr>
        <p:spPr>
          <a:xfrm rot="2108708" flipH="1">
            <a:off x="8182364" y="2682166"/>
            <a:ext cx="737559" cy="1228835"/>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rot="-2848518" flipH="1">
            <a:off x="460371" y="1435777"/>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txBox="1">
            <a:spLocks noGrp="1"/>
          </p:cNvSpPr>
          <p:nvPr>
            <p:ph type="ctrTitle"/>
          </p:nvPr>
        </p:nvSpPr>
        <p:spPr>
          <a:xfrm>
            <a:off x="2203175" y="445175"/>
            <a:ext cx="47376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099" name="Google Shape;1099;p19"/>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100" name="Google Shape;1100;p19"/>
          <p:cNvSpPr/>
          <p:nvPr/>
        </p:nvSpPr>
        <p:spPr>
          <a:xfrm>
            <a:off x="1174500" y="1673125"/>
            <a:ext cx="6795900" cy="2784600"/>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txBox="1">
            <a:spLocks noGrp="1"/>
          </p:cNvSpPr>
          <p:nvPr>
            <p:ph type="body" idx="1"/>
          </p:nvPr>
        </p:nvSpPr>
        <p:spPr>
          <a:xfrm>
            <a:off x="1368600" y="1758238"/>
            <a:ext cx="6406800" cy="16947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400"/>
            </a:lvl1pPr>
            <a:lvl2pPr marL="914400" lvl="1" indent="-323850" algn="ctr" rtl="0">
              <a:lnSpc>
                <a:spcPct val="100000"/>
              </a:lnSpc>
              <a:spcBef>
                <a:spcPts val="0"/>
              </a:spcBef>
              <a:spcAft>
                <a:spcPts val="0"/>
              </a:spcAft>
              <a:buSzPts val="1500"/>
              <a:buChar char="○"/>
              <a:defRPr sz="1500"/>
            </a:lvl2pPr>
            <a:lvl3pPr marL="1371600" lvl="2" indent="-323850" algn="ctr" rtl="0">
              <a:lnSpc>
                <a:spcPct val="100000"/>
              </a:lnSpc>
              <a:spcBef>
                <a:spcPts val="0"/>
              </a:spcBef>
              <a:spcAft>
                <a:spcPts val="0"/>
              </a:spcAft>
              <a:buSzPts val="1500"/>
              <a:buChar char="■"/>
              <a:defRPr sz="1500"/>
            </a:lvl3pPr>
            <a:lvl4pPr marL="1828800" lvl="3" indent="-323850" algn="ctr" rtl="0">
              <a:lnSpc>
                <a:spcPct val="100000"/>
              </a:lnSpc>
              <a:spcBef>
                <a:spcPts val="0"/>
              </a:spcBef>
              <a:spcAft>
                <a:spcPts val="0"/>
              </a:spcAft>
              <a:buSzPts val="1500"/>
              <a:buChar char="●"/>
              <a:defRPr sz="1500"/>
            </a:lvl4pPr>
            <a:lvl5pPr marL="2286000" lvl="4" indent="-323850" algn="ctr" rtl="0">
              <a:lnSpc>
                <a:spcPct val="100000"/>
              </a:lnSpc>
              <a:spcBef>
                <a:spcPts val="0"/>
              </a:spcBef>
              <a:spcAft>
                <a:spcPts val="0"/>
              </a:spcAft>
              <a:buSzPts val="1500"/>
              <a:buChar char="○"/>
              <a:defRPr sz="1500"/>
            </a:lvl5pPr>
            <a:lvl6pPr marL="2743200" lvl="5" indent="-323850" algn="ctr" rtl="0">
              <a:lnSpc>
                <a:spcPct val="100000"/>
              </a:lnSpc>
              <a:spcBef>
                <a:spcPts val="0"/>
              </a:spcBef>
              <a:spcAft>
                <a:spcPts val="0"/>
              </a:spcAft>
              <a:buSzPts val="1500"/>
              <a:buChar char="■"/>
              <a:defRPr sz="1500"/>
            </a:lvl6pPr>
            <a:lvl7pPr marL="3200400" lvl="6" indent="-323850" algn="ctr" rtl="0">
              <a:lnSpc>
                <a:spcPct val="100000"/>
              </a:lnSpc>
              <a:spcBef>
                <a:spcPts val="0"/>
              </a:spcBef>
              <a:spcAft>
                <a:spcPts val="0"/>
              </a:spcAft>
              <a:buSzPts val="1500"/>
              <a:buChar char="●"/>
              <a:defRPr sz="1500"/>
            </a:lvl7pPr>
            <a:lvl8pPr marL="3657600" lvl="7" indent="-323850" algn="ctr" rtl="0">
              <a:lnSpc>
                <a:spcPct val="100000"/>
              </a:lnSpc>
              <a:spcBef>
                <a:spcPts val="0"/>
              </a:spcBef>
              <a:spcAft>
                <a:spcPts val="0"/>
              </a:spcAft>
              <a:buSzPts val="1500"/>
              <a:buChar char="○"/>
              <a:defRPr sz="1500"/>
            </a:lvl8pPr>
            <a:lvl9pPr marL="4114800" lvl="8" indent="-323850" algn="ctr" rtl="0">
              <a:lnSpc>
                <a:spcPct val="100000"/>
              </a:lnSpc>
              <a:spcBef>
                <a:spcPts val="0"/>
              </a:spcBef>
              <a:spcAft>
                <a:spcPts val="0"/>
              </a:spcAft>
              <a:buSzPts val="1500"/>
              <a:buChar char="■"/>
              <a:defRPr sz="1500"/>
            </a:lvl9pPr>
          </a:lstStyle>
          <a:p>
            <a:endParaRPr/>
          </a:p>
        </p:txBody>
      </p:sp>
      <p:sp>
        <p:nvSpPr>
          <p:cNvPr id="1102" name="Google Shape;1102;p19"/>
          <p:cNvSpPr/>
          <p:nvPr/>
        </p:nvSpPr>
        <p:spPr>
          <a:xfrm flipH="1">
            <a:off x="7032483" y="44518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03"/>
        <p:cNvGrpSpPr/>
        <p:nvPr/>
      </p:nvGrpSpPr>
      <p:grpSpPr>
        <a:xfrm>
          <a:off x="0" y="0"/>
          <a:ext cx="0" cy="0"/>
          <a:chOff x="0" y="0"/>
          <a:chExt cx="0" cy="0"/>
        </a:xfrm>
      </p:grpSpPr>
      <p:grpSp>
        <p:nvGrpSpPr>
          <p:cNvPr id="1104" name="Google Shape;1104;p20"/>
          <p:cNvGrpSpPr/>
          <p:nvPr/>
        </p:nvGrpSpPr>
        <p:grpSpPr>
          <a:xfrm>
            <a:off x="0" y="-9279"/>
            <a:ext cx="9144000" cy="5143640"/>
            <a:chOff x="0" y="-9279"/>
            <a:chExt cx="9144000" cy="5143640"/>
          </a:xfrm>
        </p:grpSpPr>
        <p:cxnSp>
          <p:nvCxnSpPr>
            <p:cNvPr id="1105" name="Google Shape;1105;p20"/>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06" name="Google Shape;1106;p20"/>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07" name="Google Shape;1107;p20"/>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08" name="Google Shape;1108;p20"/>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09" name="Google Shape;1109;p20"/>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0" name="Google Shape;1110;p20"/>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1" name="Google Shape;1111;p20"/>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2" name="Google Shape;1112;p20"/>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3" name="Google Shape;1113;p20"/>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4" name="Google Shape;1114;p20"/>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5" name="Google Shape;1115;p20"/>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6" name="Google Shape;1116;p20"/>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7" name="Google Shape;1117;p20"/>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8" name="Google Shape;1118;p20"/>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19" name="Google Shape;1119;p20"/>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120" name="Google Shape;1120;p20"/>
            <p:cNvGrpSpPr/>
            <p:nvPr/>
          </p:nvGrpSpPr>
          <p:grpSpPr>
            <a:xfrm>
              <a:off x="254375" y="-9279"/>
              <a:ext cx="8644100" cy="5143640"/>
              <a:chOff x="330563" y="-180875"/>
              <a:chExt cx="8644100" cy="5349600"/>
            </a:xfrm>
          </p:grpSpPr>
          <p:cxnSp>
            <p:nvCxnSpPr>
              <p:cNvPr id="1121" name="Google Shape;1121;p20"/>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2" name="Google Shape;1122;p20"/>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3" name="Google Shape;1123;p20"/>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4" name="Google Shape;1124;p20"/>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5" name="Google Shape;1125;p20"/>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6" name="Google Shape;1126;p20"/>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7" name="Google Shape;1127;p20"/>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8" name="Google Shape;1128;p20"/>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9" name="Google Shape;1129;p20"/>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0" name="Google Shape;1130;p20"/>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1" name="Google Shape;1131;p20"/>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2" name="Google Shape;1132;p20"/>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3" name="Google Shape;1133;p20"/>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4" name="Google Shape;1134;p20"/>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5" name="Google Shape;1135;p20"/>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6" name="Google Shape;1136;p20"/>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7" name="Google Shape;1137;p20"/>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8" name="Google Shape;1138;p20"/>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9" name="Google Shape;1139;p20"/>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0" name="Google Shape;1140;p20"/>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1" name="Google Shape;1141;p20"/>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2" name="Google Shape;1142;p20"/>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3" name="Google Shape;1143;p20"/>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4" name="Google Shape;1144;p20"/>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5" name="Google Shape;1145;p20"/>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6" name="Google Shape;1146;p20"/>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147" name="Google Shape;1147;p20"/>
          <p:cNvSpPr/>
          <p:nvPr/>
        </p:nvSpPr>
        <p:spPr>
          <a:xfrm rot="-1548771" flipH="1">
            <a:off x="27368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rot="1562623" flipH="1">
            <a:off x="8252999"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20"/>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155" name="Google Shape;1155;p20"/>
          <p:cNvSpPr txBox="1">
            <a:spLocks noGrp="1"/>
          </p:cNvSpPr>
          <p:nvPr>
            <p:ph type="ctrTitle"/>
          </p:nvPr>
        </p:nvSpPr>
        <p:spPr>
          <a:xfrm>
            <a:off x="2423900" y="445175"/>
            <a:ext cx="4296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56" name="Google Shape;1156;p20"/>
          <p:cNvSpPr txBox="1">
            <a:spLocks noGrp="1"/>
          </p:cNvSpPr>
          <p:nvPr>
            <p:ph type="ctrTitle" idx="2"/>
          </p:nvPr>
        </p:nvSpPr>
        <p:spPr>
          <a:xfrm>
            <a:off x="1078922" y="3025736"/>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157" name="Google Shape;1157;p20"/>
          <p:cNvSpPr txBox="1">
            <a:spLocks noGrp="1"/>
          </p:cNvSpPr>
          <p:nvPr>
            <p:ph type="subTitle" idx="1"/>
          </p:nvPr>
        </p:nvSpPr>
        <p:spPr>
          <a:xfrm>
            <a:off x="1078950" y="3379936"/>
            <a:ext cx="19824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158" name="Google Shape;1158;p20"/>
          <p:cNvSpPr txBox="1">
            <a:spLocks noGrp="1"/>
          </p:cNvSpPr>
          <p:nvPr>
            <p:ph type="ctrTitle" idx="3"/>
          </p:nvPr>
        </p:nvSpPr>
        <p:spPr>
          <a:xfrm>
            <a:off x="3580800" y="3025736"/>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159" name="Google Shape;1159;p20"/>
          <p:cNvSpPr txBox="1">
            <a:spLocks noGrp="1"/>
          </p:cNvSpPr>
          <p:nvPr>
            <p:ph type="subTitle" idx="4"/>
          </p:nvPr>
        </p:nvSpPr>
        <p:spPr>
          <a:xfrm>
            <a:off x="3580813" y="3379936"/>
            <a:ext cx="19824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160" name="Google Shape;1160;p20"/>
          <p:cNvSpPr txBox="1">
            <a:spLocks noGrp="1"/>
          </p:cNvSpPr>
          <p:nvPr>
            <p:ph type="ctrTitle" idx="5"/>
          </p:nvPr>
        </p:nvSpPr>
        <p:spPr>
          <a:xfrm>
            <a:off x="6082678" y="3025736"/>
            <a:ext cx="1982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161" name="Google Shape;1161;p20"/>
          <p:cNvSpPr txBox="1">
            <a:spLocks noGrp="1"/>
          </p:cNvSpPr>
          <p:nvPr>
            <p:ph type="subTitle" idx="6"/>
          </p:nvPr>
        </p:nvSpPr>
        <p:spPr>
          <a:xfrm>
            <a:off x="6082659" y="3379936"/>
            <a:ext cx="19824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1162"/>
        <p:cNvGrpSpPr/>
        <p:nvPr/>
      </p:nvGrpSpPr>
      <p:grpSpPr>
        <a:xfrm>
          <a:off x="0" y="0"/>
          <a:ext cx="0" cy="0"/>
          <a:chOff x="0" y="0"/>
          <a:chExt cx="0" cy="0"/>
        </a:xfrm>
      </p:grpSpPr>
      <p:grpSp>
        <p:nvGrpSpPr>
          <p:cNvPr id="1163" name="Google Shape;1163;p21"/>
          <p:cNvGrpSpPr/>
          <p:nvPr/>
        </p:nvGrpSpPr>
        <p:grpSpPr>
          <a:xfrm>
            <a:off x="0" y="-9279"/>
            <a:ext cx="9144000" cy="5143640"/>
            <a:chOff x="0" y="-9279"/>
            <a:chExt cx="9144000" cy="5143640"/>
          </a:xfrm>
        </p:grpSpPr>
        <p:cxnSp>
          <p:nvCxnSpPr>
            <p:cNvPr id="1164" name="Google Shape;1164;p21"/>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65" name="Google Shape;1165;p21"/>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66" name="Google Shape;1166;p21"/>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67" name="Google Shape;1167;p21"/>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68" name="Google Shape;1168;p21"/>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69" name="Google Shape;1169;p21"/>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0" name="Google Shape;1170;p21"/>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1" name="Google Shape;1171;p21"/>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2" name="Google Shape;1172;p21"/>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3" name="Google Shape;1173;p21"/>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4" name="Google Shape;1174;p21"/>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5" name="Google Shape;1175;p21"/>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6" name="Google Shape;1176;p21"/>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7" name="Google Shape;1177;p21"/>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78" name="Google Shape;1178;p21"/>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179" name="Google Shape;1179;p21"/>
            <p:cNvGrpSpPr/>
            <p:nvPr/>
          </p:nvGrpSpPr>
          <p:grpSpPr>
            <a:xfrm>
              <a:off x="254375" y="-9279"/>
              <a:ext cx="8644100" cy="5143640"/>
              <a:chOff x="330563" y="-180875"/>
              <a:chExt cx="8644100" cy="5349600"/>
            </a:xfrm>
          </p:grpSpPr>
          <p:cxnSp>
            <p:nvCxnSpPr>
              <p:cNvPr id="1180" name="Google Shape;1180;p21"/>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1" name="Google Shape;1181;p21"/>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2" name="Google Shape;1182;p21"/>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3" name="Google Shape;1183;p21"/>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4" name="Google Shape;1184;p21"/>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5" name="Google Shape;1185;p21"/>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6" name="Google Shape;1186;p21"/>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7" name="Google Shape;1187;p21"/>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8" name="Google Shape;1188;p21"/>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9" name="Google Shape;1189;p21"/>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0" name="Google Shape;1190;p21"/>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1" name="Google Shape;1191;p21"/>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2" name="Google Shape;1192;p21"/>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3" name="Google Shape;1193;p21"/>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4" name="Google Shape;1194;p21"/>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5" name="Google Shape;1195;p21"/>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6" name="Google Shape;1196;p21"/>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7" name="Google Shape;1197;p21"/>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8" name="Google Shape;1198;p21"/>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9" name="Google Shape;1199;p21"/>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0" name="Google Shape;1200;p21"/>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1" name="Google Shape;1201;p21"/>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2" name="Google Shape;1202;p21"/>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3" name="Google Shape;1203;p21"/>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4" name="Google Shape;1204;p21"/>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05" name="Google Shape;1205;p21"/>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206" name="Google Shape;1206;p21"/>
          <p:cNvSpPr/>
          <p:nvPr/>
        </p:nvSpPr>
        <p:spPr>
          <a:xfrm rot="-1562623">
            <a:off x="154302" y="3107738"/>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213" name="Google Shape;1213;p21"/>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214" name="Google Shape;1214;p21"/>
          <p:cNvSpPr txBox="1">
            <a:spLocks noGrp="1"/>
          </p:cNvSpPr>
          <p:nvPr>
            <p:ph type="ctrTitle" idx="2"/>
          </p:nvPr>
        </p:nvSpPr>
        <p:spPr>
          <a:xfrm>
            <a:off x="1088521" y="3295998"/>
            <a:ext cx="22731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15" name="Google Shape;1215;p21"/>
          <p:cNvSpPr txBox="1">
            <a:spLocks noGrp="1"/>
          </p:cNvSpPr>
          <p:nvPr>
            <p:ph type="subTitle" idx="1"/>
          </p:nvPr>
        </p:nvSpPr>
        <p:spPr>
          <a:xfrm>
            <a:off x="1088474" y="3650200"/>
            <a:ext cx="2273100" cy="57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16" name="Google Shape;1216;p21"/>
          <p:cNvSpPr txBox="1">
            <a:spLocks noGrp="1"/>
          </p:cNvSpPr>
          <p:nvPr>
            <p:ph type="ctrTitle" idx="3"/>
          </p:nvPr>
        </p:nvSpPr>
        <p:spPr>
          <a:xfrm>
            <a:off x="5782500" y="3295999"/>
            <a:ext cx="22731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17" name="Google Shape;1217;p21"/>
          <p:cNvSpPr txBox="1">
            <a:spLocks noGrp="1"/>
          </p:cNvSpPr>
          <p:nvPr>
            <p:ph type="subTitle" idx="4"/>
          </p:nvPr>
        </p:nvSpPr>
        <p:spPr>
          <a:xfrm>
            <a:off x="5782505" y="3650200"/>
            <a:ext cx="2273100" cy="5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18" name="Google Shape;1218;p21"/>
          <p:cNvSpPr txBox="1">
            <a:spLocks noGrp="1"/>
          </p:cNvSpPr>
          <p:nvPr>
            <p:ph type="ctrTitle" idx="5"/>
          </p:nvPr>
        </p:nvSpPr>
        <p:spPr>
          <a:xfrm>
            <a:off x="1088474" y="1905175"/>
            <a:ext cx="22731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19" name="Google Shape;1219;p21"/>
          <p:cNvSpPr txBox="1">
            <a:spLocks noGrp="1"/>
          </p:cNvSpPr>
          <p:nvPr>
            <p:ph type="subTitle" idx="6"/>
          </p:nvPr>
        </p:nvSpPr>
        <p:spPr>
          <a:xfrm>
            <a:off x="1088425" y="2259376"/>
            <a:ext cx="2273100" cy="57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20" name="Google Shape;1220;p21"/>
          <p:cNvSpPr txBox="1">
            <a:spLocks noGrp="1"/>
          </p:cNvSpPr>
          <p:nvPr>
            <p:ph type="ctrTitle" idx="7"/>
          </p:nvPr>
        </p:nvSpPr>
        <p:spPr>
          <a:xfrm>
            <a:off x="5782501" y="1905175"/>
            <a:ext cx="22731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21" name="Google Shape;1221;p21"/>
          <p:cNvSpPr txBox="1">
            <a:spLocks noGrp="1"/>
          </p:cNvSpPr>
          <p:nvPr>
            <p:ph type="subTitle" idx="8"/>
          </p:nvPr>
        </p:nvSpPr>
        <p:spPr>
          <a:xfrm>
            <a:off x="5782504" y="2259376"/>
            <a:ext cx="2273100" cy="5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grpSp>
        <p:nvGrpSpPr>
          <p:cNvPr id="77" name="Google Shape;77;p3"/>
          <p:cNvGrpSpPr/>
          <p:nvPr/>
        </p:nvGrpSpPr>
        <p:grpSpPr>
          <a:xfrm>
            <a:off x="0" y="-9279"/>
            <a:ext cx="9144000" cy="5143640"/>
            <a:chOff x="0" y="-9279"/>
            <a:chExt cx="9144000" cy="5143640"/>
          </a:xfrm>
        </p:grpSpPr>
        <p:cxnSp>
          <p:nvCxnSpPr>
            <p:cNvPr id="78" name="Google Shape;78;p3"/>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79" name="Google Shape;79;p3"/>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0" name="Google Shape;80;p3"/>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1" name="Google Shape;81;p3"/>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2" name="Google Shape;82;p3"/>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3" name="Google Shape;83;p3"/>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4" name="Google Shape;84;p3"/>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5" name="Google Shape;85;p3"/>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6" name="Google Shape;86;p3"/>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7" name="Google Shape;87;p3"/>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8" name="Google Shape;88;p3"/>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89" name="Google Shape;89;p3"/>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0" name="Google Shape;90;p3"/>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1" name="Google Shape;91;p3"/>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92" name="Google Shape;92;p3"/>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93" name="Google Shape;93;p3"/>
            <p:cNvGrpSpPr/>
            <p:nvPr/>
          </p:nvGrpSpPr>
          <p:grpSpPr>
            <a:xfrm>
              <a:off x="254375" y="-9279"/>
              <a:ext cx="8644100" cy="5143640"/>
              <a:chOff x="330563" y="-180875"/>
              <a:chExt cx="8644100" cy="5349600"/>
            </a:xfrm>
          </p:grpSpPr>
          <p:cxnSp>
            <p:nvCxnSpPr>
              <p:cNvPr id="94" name="Google Shape;94;p3"/>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5" name="Google Shape;95;p3"/>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6" name="Google Shape;96;p3"/>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7" name="Google Shape;97;p3"/>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8" name="Google Shape;98;p3"/>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99" name="Google Shape;99;p3"/>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0" name="Google Shape;100;p3"/>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1" name="Google Shape;101;p3"/>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2" name="Google Shape;102;p3"/>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3" name="Google Shape;103;p3"/>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4" name="Google Shape;104;p3"/>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5" name="Google Shape;105;p3"/>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6" name="Google Shape;106;p3"/>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7" name="Google Shape;107;p3"/>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8" name="Google Shape;108;p3"/>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09" name="Google Shape;109;p3"/>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0" name="Google Shape;110;p3"/>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1" name="Google Shape;111;p3"/>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2" name="Google Shape;112;p3"/>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3" name="Google Shape;113;p3"/>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4" name="Google Shape;114;p3"/>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5" name="Google Shape;115;p3"/>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6" name="Google Shape;116;p3"/>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7" name="Google Shape;117;p3"/>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8" name="Google Shape;118;p3"/>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19" name="Google Shape;119;p3"/>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20" name="Google Shape;120;p3"/>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141" name="Google Shape;141;p3"/>
          <p:cNvSpPr txBox="1">
            <a:spLocks noGrp="1"/>
          </p:cNvSpPr>
          <p:nvPr>
            <p:ph type="subTitle" idx="1"/>
          </p:nvPr>
        </p:nvSpPr>
        <p:spPr>
          <a:xfrm>
            <a:off x="3058200" y="4018539"/>
            <a:ext cx="3027600" cy="6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3"/>
          <p:cNvSpPr txBox="1">
            <a:spLocks noGrp="1"/>
          </p:cNvSpPr>
          <p:nvPr>
            <p:ph type="title"/>
          </p:nvPr>
        </p:nvSpPr>
        <p:spPr>
          <a:xfrm>
            <a:off x="2157600" y="2175650"/>
            <a:ext cx="4828800" cy="1404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3765900" y="891749"/>
            <a:ext cx="1612200" cy="73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1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p:nvPr/>
        </p:nvSpPr>
        <p:spPr>
          <a:xfrm rot="498325" flipH="1">
            <a:off x="7647686" y="3264636"/>
            <a:ext cx="737544" cy="1228810"/>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222"/>
        <p:cNvGrpSpPr/>
        <p:nvPr/>
      </p:nvGrpSpPr>
      <p:grpSpPr>
        <a:xfrm>
          <a:off x="0" y="0"/>
          <a:ext cx="0" cy="0"/>
          <a:chOff x="0" y="0"/>
          <a:chExt cx="0" cy="0"/>
        </a:xfrm>
      </p:grpSpPr>
      <p:grpSp>
        <p:nvGrpSpPr>
          <p:cNvPr id="1223" name="Google Shape;1223;p22"/>
          <p:cNvGrpSpPr/>
          <p:nvPr/>
        </p:nvGrpSpPr>
        <p:grpSpPr>
          <a:xfrm>
            <a:off x="0" y="-9279"/>
            <a:ext cx="9144000" cy="5143640"/>
            <a:chOff x="0" y="-9279"/>
            <a:chExt cx="9144000" cy="5143640"/>
          </a:xfrm>
        </p:grpSpPr>
        <p:cxnSp>
          <p:nvCxnSpPr>
            <p:cNvPr id="1224" name="Google Shape;1224;p22"/>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25" name="Google Shape;1225;p22"/>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26" name="Google Shape;1226;p22"/>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27" name="Google Shape;1227;p22"/>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28" name="Google Shape;1228;p22"/>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29" name="Google Shape;1229;p22"/>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0" name="Google Shape;1230;p22"/>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1" name="Google Shape;1231;p22"/>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2" name="Google Shape;1232;p22"/>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3" name="Google Shape;1233;p22"/>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4" name="Google Shape;1234;p22"/>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5" name="Google Shape;1235;p22"/>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6" name="Google Shape;1236;p22"/>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7" name="Google Shape;1237;p22"/>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38" name="Google Shape;1238;p22"/>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239" name="Google Shape;1239;p22"/>
            <p:cNvGrpSpPr/>
            <p:nvPr/>
          </p:nvGrpSpPr>
          <p:grpSpPr>
            <a:xfrm>
              <a:off x="254375" y="-9279"/>
              <a:ext cx="8644100" cy="5143640"/>
              <a:chOff x="330563" y="-180875"/>
              <a:chExt cx="8644100" cy="5349600"/>
            </a:xfrm>
          </p:grpSpPr>
          <p:cxnSp>
            <p:nvCxnSpPr>
              <p:cNvPr id="1240" name="Google Shape;1240;p22"/>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1" name="Google Shape;1241;p22"/>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2" name="Google Shape;1242;p22"/>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3" name="Google Shape;1243;p22"/>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4" name="Google Shape;1244;p22"/>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5" name="Google Shape;1245;p22"/>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6" name="Google Shape;1246;p22"/>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7" name="Google Shape;1247;p22"/>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8" name="Google Shape;1248;p22"/>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49" name="Google Shape;1249;p22"/>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0" name="Google Shape;1250;p22"/>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1" name="Google Shape;1251;p22"/>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2" name="Google Shape;1252;p22"/>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3" name="Google Shape;1253;p22"/>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4" name="Google Shape;1254;p22"/>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5" name="Google Shape;1255;p22"/>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6" name="Google Shape;1256;p22"/>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7" name="Google Shape;1257;p22"/>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8" name="Google Shape;1258;p22"/>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59" name="Google Shape;1259;p22"/>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0" name="Google Shape;1260;p22"/>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1" name="Google Shape;1261;p22"/>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22"/>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3" name="Google Shape;1263;p22"/>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4" name="Google Shape;1264;p22"/>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265" name="Google Shape;1265;p22"/>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266" name="Google Shape;1266;p22"/>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3" name="Google Shape;1273;p22"/>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274" name="Google Shape;1274;p22"/>
          <p:cNvSpPr txBox="1">
            <a:spLocks noGrp="1"/>
          </p:cNvSpPr>
          <p:nvPr>
            <p:ph type="ctrTitle"/>
          </p:nvPr>
        </p:nvSpPr>
        <p:spPr>
          <a:xfrm>
            <a:off x="3012150" y="445175"/>
            <a:ext cx="31197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75" name="Google Shape;1275;p22"/>
          <p:cNvSpPr txBox="1">
            <a:spLocks noGrp="1"/>
          </p:cNvSpPr>
          <p:nvPr>
            <p:ph type="ctrTitle" idx="2"/>
          </p:nvPr>
        </p:nvSpPr>
        <p:spPr>
          <a:xfrm>
            <a:off x="1088222" y="3217557"/>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76" name="Google Shape;1276;p22"/>
          <p:cNvSpPr txBox="1">
            <a:spLocks noGrp="1"/>
          </p:cNvSpPr>
          <p:nvPr>
            <p:ph type="subTitle" idx="1"/>
          </p:nvPr>
        </p:nvSpPr>
        <p:spPr>
          <a:xfrm>
            <a:off x="1088212" y="3571757"/>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77" name="Google Shape;1277;p22"/>
          <p:cNvSpPr txBox="1">
            <a:spLocks noGrp="1"/>
          </p:cNvSpPr>
          <p:nvPr>
            <p:ph type="ctrTitle" idx="3"/>
          </p:nvPr>
        </p:nvSpPr>
        <p:spPr>
          <a:xfrm>
            <a:off x="3590101" y="3217557"/>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78" name="Google Shape;1278;p22"/>
          <p:cNvSpPr txBox="1">
            <a:spLocks noGrp="1"/>
          </p:cNvSpPr>
          <p:nvPr>
            <p:ph type="subTitle" idx="4"/>
          </p:nvPr>
        </p:nvSpPr>
        <p:spPr>
          <a:xfrm>
            <a:off x="3590113" y="3571757"/>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79" name="Google Shape;1279;p22"/>
          <p:cNvSpPr txBox="1">
            <a:spLocks noGrp="1"/>
          </p:cNvSpPr>
          <p:nvPr>
            <p:ph type="ctrTitle" idx="5"/>
          </p:nvPr>
        </p:nvSpPr>
        <p:spPr>
          <a:xfrm>
            <a:off x="6091978" y="3217557"/>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80" name="Google Shape;1280;p22"/>
          <p:cNvSpPr txBox="1">
            <a:spLocks noGrp="1"/>
          </p:cNvSpPr>
          <p:nvPr>
            <p:ph type="subTitle" idx="6"/>
          </p:nvPr>
        </p:nvSpPr>
        <p:spPr>
          <a:xfrm>
            <a:off x="6091959" y="3571757"/>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81" name="Google Shape;1281;p22"/>
          <p:cNvSpPr txBox="1">
            <a:spLocks noGrp="1"/>
          </p:cNvSpPr>
          <p:nvPr>
            <p:ph type="ctrTitle" idx="7"/>
          </p:nvPr>
        </p:nvSpPr>
        <p:spPr>
          <a:xfrm>
            <a:off x="1088222" y="1759725"/>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82" name="Google Shape;1282;p22"/>
          <p:cNvSpPr txBox="1">
            <a:spLocks noGrp="1"/>
          </p:cNvSpPr>
          <p:nvPr>
            <p:ph type="subTitle" idx="8"/>
          </p:nvPr>
        </p:nvSpPr>
        <p:spPr>
          <a:xfrm>
            <a:off x="1088150" y="2113925"/>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83" name="Google Shape;1283;p22"/>
          <p:cNvSpPr txBox="1">
            <a:spLocks noGrp="1"/>
          </p:cNvSpPr>
          <p:nvPr>
            <p:ph type="ctrTitle" idx="9"/>
          </p:nvPr>
        </p:nvSpPr>
        <p:spPr>
          <a:xfrm>
            <a:off x="3590101" y="1759725"/>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84" name="Google Shape;1284;p22"/>
          <p:cNvSpPr txBox="1">
            <a:spLocks noGrp="1"/>
          </p:cNvSpPr>
          <p:nvPr>
            <p:ph type="subTitle" idx="13"/>
          </p:nvPr>
        </p:nvSpPr>
        <p:spPr>
          <a:xfrm>
            <a:off x="3590113" y="2113925"/>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285" name="Google Shape;1285;p22"/>
          <p:cNvSpPr txBox="1">
            <a:spLocks noGrp="1"/>
          </p:cNvSpPr>
          <p:nvPr>
            <p:ph type="ctrTitle" idx="14"/>
          </p:nvPr>
        </p:nvSpPr>
        <p:spPr>
          <a:xfrm>
            <a:off x="6091978" y="1759725"/>
            <a:ext cx="1963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1286" name="Google Shape;1286;p22"/>
          <p:cNvSpPr txBox="1">
            <a:spLocks noGrp="1"/>
          </p:cNvSpPr>
          <p:nvPr>
            <p:ph type="subTitle" idx="15"/>
          </p:nvPr>
        </p:nvSpPr>
        <p:spPr>
          <a:xfrm>
            <a:off x="6091959" y="2113925"/>
            <a:ext cx="1963800" cy="81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287"/>
        <p:cNvGrpSpPr/>
        <p:nvPr/>
      </p:nvGrpSpPr>
      <p:grpSpPr>
        <a:xfrm>
          <a:off x="0" y="0"/>
          <a:ext cx="0" cy="0"/>
          <a:chOff x="0" y="0"/>
          <a:chExt cx="0" cy="0"/>
        </a:xfrm>
      </p:grpSpPr>
      <p:grpSp>
        <p:nvGrpSpPr>
          <p:cNvPr id="1288" name="Google Shape;1288;p23"/>
          <p:cNvGrpSpPr/>
          <p:nvPr/>
        </p:nvGrpSpPr>
        <p:grpSpPr>
          <a:xfrm>
            <a:off x="0" y="-9279"/>
            <a:ext cx="9144000" cy="5143640"/>
            <a:chOff x="0" y="-9279"/>
            <a:chExt cx="9144000" cy="5143640"/>
          </a:xfrm>
        </p:grpSpPr>
        <p:cxnSp>
          <p:nvCxnSpPr>
            <p:cNvPr id="1289" name="Google Shape;1289;p23"/>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0" name="Google Shape;1290;p23"/>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23"/>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23"/>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3" name="Google Shape;1293;p23"/>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4" name="Google Shape;1294;p23"/>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5" name="Google Shape;1295;p23"/>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6" name="Google Shape;1296;p23"/>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7" name="Google Shape;1297;p23"/>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8" name="Google Shape;1298;p23"/>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99" name="Google Shape;1299;p23"/>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00" name="Google Shape;1300;p23"/>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01" name="Google Shape;1301;p23"/>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02" name="Google Shape;1302;p23"/>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03" name="Google Shape;1303;p23"/>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304" name="Google Shape;1304;p23"/>
            <p:cNvGrpSpPr/>
            <p:nvPr/>
          </p:nvGrpSpPr>
          <p:grpSpPr>
            <a:xfrm>
              <a:off x="254375" y="-9279"/>
              <a:ext cx="8644100" cy="5143640"/>
              <a:chOff x="330563" y="-180875"/>
              <a:chExt cx="8644100" cy="5349600"/>
            </a:xfrm>
          </p:grpSpPr>
          <p:cxnSp>
            <p:nvCxnSpPr>
              <p:cNvPr id="1305" name="Google Shape;1305;p23"/>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06" name="Google Shape;1306;p23"/>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07" name="Google Shape;1307;p23"/>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08" name="Google Shape;1308;p23"/>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09" name="Google Shape;1309;p23"/>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0" name="Google Shape;1310;p23"/>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1" name="Google Shape;1311;p23"/>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2" name="Google Shape;1312;p23"/>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3" name="Google Shape;1313;p23"/>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4" name="Google Shape;1314;p23"/>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5" name="Google Shape;1315;p23"/>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6" name="Google Shape;1316;p23"/>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7" name="Google Shape;1317;p23"/>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8" name="Google Shape;1318;p23"/>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19" name="Google Shape;1319;p23"/>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0" name="Google Shape;1320;p23"/>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1" name="Google Shape;1321;p23"/>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2" name="Google Shape;1322;p23"/>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3" name="Google Shape;1323;p23"/>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4" name="Google Shape;1324;p23"/>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5" name="Google Shape;1325;p23"/>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6" name="Google Shape;1326;p23"/>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7" name="Google Shape;1327;p23"/>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8" name="Google Shape;1328;p23"/>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29" name="Google Shape;1329;p23"/>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30" name="Google Shape;1330;p23"/>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331" name="Google Shape;1331;p23"/>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6" name="Google Shape;1336;p23"/>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1337" name="Google Shape;1337;p23"/>
          <p:cNvSpPr txBox="1">
            <a:spLocks noGrp="1"/>
          </p:cNvSpPr>
          <p:nvPr>
            <p:ph type="ctrTitle"/>
          </p:nvPr>
        </p:nvSpPr>
        <p:spPr>
          <a:xfrm>
            <a:off x="2497500" y="1487289"/>
            <a:ext cx="4149000" cy="89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38" name="Google Shape;1338;p23"/>
          <p:cNvSpPr/>
          <p:nvPr/>
        </p:nvSpPr>
        <p:spPr>
          <a:xfrm>
            <a:off x="1948750" y="2711950"/>
            <a:ext cx="5249400" cy="2033400"/>
          </a:xfrm>
          <a:prstGeom prst="roundRect">
            <a:avLst>
              <a:gd name="adj" fmla="val 752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txBox="1"/>
          <p:nvPr/>
        </p:nvSpPr>
        <p:spPr>
          <a:xfrm>
            <a:off x="2208250" y="3794075"/>
            <a:ext cx="4734600" cy="55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s" sz="1000">
                <a:solidFill>
                  <a:schemeClr val="dk1"/>
                </a:solidFill>
                <a:latin typeface="Poppins"/>
                <a:ea typeface="Poppins"/>
                <a:cs typeface="Poppins"/>
                <a:sym typeface="Poppins"/>
              </a:rPr>
              <a:t>CRÉDITOS: </a:t>
            </a:r>
            <a:r>
              <a:rPr lang="es" sz="1000">
                <a:solidFill>
                  <a:srgbClr val="434343"/>
                </a:solidFill>
                <a:latin typeface="Poppins"/>
                <a:ea typeface="Poppins"/>
                <a:cs typeface="Poppins"/>
                <a:sym typeface="Poppins"/>
              </a:rPr>
              <a:t>Esta plantilla es una creación de </a:t>
            </a:r>
            <a:r>
              <a:rPr lang="es" sz="1000" b="1">
                <a:solidFill>
                  <a:srgbClr val="434343"/>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s" sz="1000">
                <a:solidFill>
                  <a:srgbClr val="434343"/>
                </a:solidFill>
                <a:latin typeface="Poppins"/>
                <a:ea typeface="Poppins"/>
                <a:cs typeface="Poppins"/>
                <a:sym typeface="Poppins"/>
              </a:rPr>
              <a:t>, e incluye iconos de </a:t>
            </a:r>
            <a:r>
              <a:rPr lang="es" sz="1000" b="1">
                <a:solidFill>
                  <a:srgbClr val="434343"/>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s" sz="1000">
                <a:solidFill>
                  <a:srgbClr val="434343"/>
                </a:solidFill>
                <a:latin typeface="Poppins"/>
                <a:ea typeface="Poppins"/>
                <a:cs typeface="Poppins"/>
                <a:sym typeface="Poppins"/>
              </a:rPr>
              <a:t>, e infografías e imágenes de </a:t>
            </a:r>
            <a:r>
              <a:rPr lang="es" sz="1000" b="1">
                <a:solidFill>
                  <a:srgbClr val="434343"/>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000">
              <a:solidFill>
                <a:schemeClr val="dk1"/>
              </a:solidFill>
              <a:latin typeface="Poppins Medium"/>
              <a:ea typeface="Poppins Medium"/>
              <a:cs typeface="Poppins Medium"/>
              <a:sym typeface="Poppins Medium"/>
            </a:endParaRPr>
          </a:p>
        </p:txBody>
      </p:sp>
      <p:sp>
        <p:nvSpPr>
          <p:cNvPr id="1340" name="Google Shape;1340;p23"/>
          <p:cNvSpPr txBox="1">
            <a:spLocks noGrp="1"/>
          </p:cNvSpPr>
          <p:nvPr>
            <p:ph type="subTitle" idx="1"/>
          </p:nvPr>
        </p:nvSpPr>
        <p:spPr>
          <a:xfrm>
            <a:off x="2653725" y="2755275"/>
            <a:ext cx="3836400" cy="107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341"/>
        <p:cNvGrpSpPr/>
        <p:nvPr/>
      </p:nvGrpSpPr>
      <p:grpSpPr>
        <a:xfrm>
          <a:off x="0" y="0"/>
          <a:ext cx="0" cy="0"/>
          <a:chOff x="0" y="0"/>
          <a:chExt cx="0" cy="0"/>
        </a:xfrm>
      </p:grpSpPr>
      <p:grpSp>
        <p:nvGrpSpPr>
          <p:cNvPr id="1342" name="Google Shape;1342;p24"/>
          <p:cNvGrpSpPr/>
          <p:nvPr/>
        </p:nvGrpSpPr>
        <p:grpSpPr>
          <a:xfrm>
            <a:off x="0" y="-9279"/>
            <a:ext cx="9144000" cy="5143640"/>
            <a:chOff x="0" y="-9279"/>
            <a:chExt cx="9144000" cy="5143640"/>
          </a:xfrm>
        </p:grpSpPr>
        <p:cxnSp>
          <p:nvCxnSpPr>
            <p:cNvPr id="1343" name="Google Shape;1343;p24"/>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4" name="Google Shape;1344;p24"/>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5" name="Google Shape;1345;p24"/>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6" name="Google Shape;1346;p24"/>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7" name="Google Shape;1347;p24"/>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8" name="Google Shape;1348;p24"/>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49" name="Google Shape;1349;p24"/>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0" name="Google Shape;1350;p24"/>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1" name="Google Shape;1351;p24"/>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2" name="Google Shape;1352;p24"/>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3" name="Google Shape;1353;p24"/>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4" name="Google Shape;1354;p24"/>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5" name="Google Shape;1355;p24"/>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6" name="Google Shape;1356;p24"/>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57" name="Google Shape;1357;p24"/>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358" name="Google Shape;1358;p24"/>
            <p:cNvGrpSpPr/>
            <p:nvPr/>
          </p:nvGrpSpPr>
          <p:grpSpPr>
            <a:xfrm>
              <a:off x="254375" y="-9279"/>
              <a:ext cx="8644100" cy="5143640"/>
              <a:chOff x="330563" y="-180875"/>
              <a:chExt cx="8644100" cy="5349600"/>
            </a:xfrm>
          </p:grpSpPr>
          <p:cxnSp>
            <p:nvCxnSpPr>
              <p:cNvPr id="1359" name="Google Shape;1359;p24"/>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0" name="Google Shape;1360;p24"/>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1" name="Google Shape;1361;p24"/>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2" name="Google Shape;1362;p24"/>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3" name="Google Shape;1363;p24"/>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4" name="Google Shape;1364;p24"/>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5" name="Google Shape;1365;p24"/>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6" name="Google Shape;1366;p24"/>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7" name="Google Shape;1367;p24"/>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8" name="Google Shape;1368;p24"/>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69" name="Google Shape;1369;p24"/>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0" name="Google Shape;1370;p24"/>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1" name="Google Shape;1371;p24"/>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2" name="Google Shape;1372;p24"/>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3" name="Google Shape;1373;p24"/>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4" name="Google Shape;1374;p24"/>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5" name="Google Shape;1375;p24"/>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6" name="Google Shape;1376;p24"/>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7" name="Google Shape;1377;p24"/>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8" name="Google Shape;1378;p24"/>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79" name="Google Shape;1379;p24"/>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80" name="Google Shape;1380;p24"/>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81" name="Google Shape;1381;p24"/>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82" name="Google Shape;1382;p24"/>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83" name="Google Shape;1383;p24"/>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384" name="Google Shape;1384;p24"/>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385" name="Google Shape;1385;p24"/>
          <p:cNvSpPr/>
          <p:nvPr/>
        </p:nvSpPr>
        <p:spPr>
          <a:xfrm rot="-2108708">
            <a:off x="239979" y="2682166"/>
            <a:ext cx="737559" cy="1228835"/>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rot="2848518">
            <a:off x="7975113" y="1435777"/>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393" name="Google Shape;1393;p24"/>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394" name="Google Shape;1394;p24"/>
          <p:cNvSpPr/>
          <p:nvPr/>
        </p:nvSpPr>
        <p:spPr>
          <a:xfrm>
            <a:off x="533850" y="44518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1174500" y="1725650"/>
            <a:ext cx="6795900" cy="2679300"/>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396"/>
        <p:cNvGrpSpPr/>
        <p:nvPr/>
      </p:nvGrpSpPr>
      <p:grpSpPr>
        <a:xfrm>
          <a:off x="0" y="0"/>
          <a:ext cx="0" cy="0"/>
          <a:chOff x="0" y="0"/>
          <a:chExt cx="0" cy="0"/>
        </a:xfrm>
      </p:grpSpPr>
      <p:grpSp>
        <p:nvGrpSpPr>
          <p:cNvPr id="1397" name="Google Shape;1397;p25"/>
          <p:cNvGrpSpPr/>
          <p:nvPr/>
        </p:nvGrpSpPr>
        <p:grpSpPr>
          <a:xfrm>
            <a:off x="0" y="-9279"/>
            <a:ext cx="9144000" cy="5143640"/>
            <a:chOff x="0" y="-9279"/>
            <a:chExt cx="9144000" cy="5143640"/>
          </a:xfrm>
        </p:grpSpPr>
        <p:cxnSp>
          <p:nvCxnSpPr>
            <p:cNvPr id="1398" name="Google Shape;1398;p25"/>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99" name="Google Shape;1399;p25"/>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0" name="Google Shape;1400;p25"/>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1" name="Google Shape;1401;p25"/>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2" name="Google Shape;1402;p25"/>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3" name="Google Shape;1403;p25"/>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4" name="Google Shape;1404;p25"/>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5" name="Google Shape;1405;p25"/>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6" name="Google Shape;1406;p25"/>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7" name="Google Shape;1407;p25"/>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8" name="Google Shape;1408;p25"/>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9" name="Google Shape;1409;p25"/>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0" name="Google Shape;1410;p25"/>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1" name="Google Shape;1411;p25"/>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2" name="Google Shape;1412;p25"/>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13" name="Google Shape;1413;p25"/>
            <p:cNvGrpSpPr/>
            <p:nvPr/>
          </p:nvGrpSpPr>
          <p:grpSpPr>
            <a:xfrm>
              <a:off x="254375" y="-9279"/>
              <a:ext cx="8644100" cy="5143640"/>
              <a:chOff x="330563" y="-180875"/>
              <a:chExt cx="8644100" cy="5349600"/>
            </a:xfrm>
          </p:grpSpPr>
          <p:cxnSp>
            <p:nvCxnSpPr>
              <p:cNvPr id="1414" name="Google Shape;1414;p25"/>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5" name="Google Shape;1415;p25"/>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6" name="Google Shape;1416;p25"/>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7" name="Google Shape;1417;p25"/>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8" name="Google Shape;1418;p25"/>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9" name="Google Shape;1419;p25"/>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0" name="Google Shape;1420;p25"/>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1" name="Google Shape;1421;p25"/>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2" name="Google Shape;1422;p25"/>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3" name="Google Shape;1423;p25"/>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4" name="Google Shape;1424;p25"/>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5" name="Google Shape;1425;p25"/>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6" name="Google Shape;1426;p25"/>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7" name="Google Shape;1427;p25"/>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8" name="Google Shape;1428;p25"/>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9" name="Google Shape;1429;p25"/>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0" name="Google Shape;1430;p25"/>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1" name="Google Shape;1431;p25"/>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2" name="Google Shape;1432;p25"/>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3" name="Google Shape;1433;p25"/>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4" name="Google Shape;1434;p25"/>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5" name="Google Shape;1435;p25"/>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6" name="Google Shape;1436;p25"/>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7" name="Google Shape;1437;p25"/>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8" name="Google Shape;1438;p25"/>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9" name="Google Shape;1439;p25"/>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440" name="Google Shape;1440;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7" name="Google Shape;1447;p25"/>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448"/>
        <p:cNvGrpSpPr/>
        <p:nvPr/>
      </p:nvGrpSpPr>
      <p:grpSpPr>
        <a:xfrm>
          <a:off x="0" y="0"/>
          <a:ext cx="0" cy="0"/>
          <a:chOff x="0" y="0"/>
          <a:chExt cx="0" cy="0"/>
        </a:xfrm>
      </p:grpSpPr>
      <p:grpSp>
        <p:nvGrpSpPr>
          <p:cNvPr id="1449" name="Google Shape;1449;p26"/>
          <p:cNvGrpSpPr/>
          <p:nvPr/>
        </p:nvGrpSpPr>
        <p:grpSpPr>
          <a:xfrm>
            <a:off x="0" y="-9279"/>
            <a:ext cx="9144000" cy="5143640"/>
            <a:chOff x="0" y="-9279"/>
            <a:chExt cx="9144000" cy="5143640"/>
          </a:xfrm>
        </p:grpSpPr>
        <p:cxnSp>
          <p:nvCxnSpPr>
            <p:cNvPr id="1450" name="Google Shape;1450;p26"/>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1" name="Google Shape;1451;p26"/>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2" name="Google Shape;1452;p26"/>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3" name="Google Shape;1453;p26"/>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4" name="Google Shape;1454;p26"/>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5" name="Google Shape;1455;p26"/>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6" name="Google Shape;1456;p26"/>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7" name="Google Shape;1457;p26"/>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8" name="Google Shape;1458;p26"/>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9" name="Google Shape;1459;p26"/>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0" name="Google Shape;1460;p26"/>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1" name="Google Shape;1461;p26"/>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2" name="Google Shape;1462;p26"/>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3" name="Google Shape;1463;p26"/>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4" name="Google Shape;1464;p26"/>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65" name="Google Shape;1465;p26"/>
            <p:cNvGrpSpPr/>
            <p:nvPr/>
          </p:nvGrpSpPr>
          <p:grpSpPr>
            <a:xfrm>
              <a:off x="254375" y="-9279"/>
              <a:ext cx="8644100" cy="5143640"/>
              <a:chOff x="330563" y="-180875"/>
              <a:chExt cx="8644100" cy="5349600"/>
            </a:xfrm>
          </p:grpSpPr>
          <p:cxnSp>
            <p:nvCxnSpPr>
              <p:cNvPr id="1466" name="Google Shape;1466;p26"/>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7" name="Google Shape;1467;p26"/>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8" name="Google Shape;1468;p26"/>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9" name="Google Shape;1469;p26"/>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0" name="Google Shape;1470;p26"/>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1" name="Google Shape;1471;p26"/>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2" name="Google Shape;1472;p26"/>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3" name="Google Shape;1473;p26"/>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4" name="Google Shape;1474;p26"/>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5" name="Google Shape;1475;p26"/>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6" name="Google Shape;1476;p26"/>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7" name="Google Shape;1477;p26"/>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8" name="Google Shape;1478;p26"/>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9" name="Google Shape;1479;p26"/>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0" name="Google Shape;1480;p26"/>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26"/>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26"/>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26"/>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4" name="Google Shape;1484;p26"/>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5" name="Google Shape;1485;p26"/>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6" name="Google Shape;1486;p26"/>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7" name="Google Shape;1487;p26"/>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8" name="Google Shape;1488;p26"/>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9" name="Google Shape;1489;p26"/>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0" name="Google Shape;1490;p26"/>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1" name="Google Shape;1491;p26"/>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5"/>
        <p:cNvGrpSpPr/>
        <p:nvPr/>
      </p:nvGrpSpPr>
      <p:grpSpPr>
        <a:xfrm>
          <a:off x="0" y="0"/>
          <a:ext cx="0" cy="0"/>
          <a:chOff x="0" y="0"/>
          <a:chExt cx="0" cy="0"/>
        </a:xfrm>
      </p:grpSpPr>
      <p:grpSp>
        <p:nvGrpSpPr>
          <p:cNvPr id="146" name="Google Shape;146;p4"/>
          <p:cNvGrpSpPr/>
          <p:nvPr/>
        </p:nvGrpSpPr>
        <p:grpSpPr>
          <a:xfrm>
            <a:off x="0" y="-9279"/>
            <a:ext cx="9144000" cy="5143640"/>
            <a:chOff x="0" y="-9279"/>
            <a:chExt cx="9144000" cy="5143640"/>
          </a:xfrm>
        </p:grpSpPr>
        <p:cxnSp>
          <p:nvCxnSpPr>
            <p:cNvPr id="147" name="Google Shape;147;p4"/>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8" name="Google Shape;148;p4"/>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9" name="Google Shape;149;p4"/>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0" name="Google Shape;150;p4"/>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1" name="Google Shape;151;p4"/>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2" name="Google Shape;152;p4"/>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3" name="Google Shape;153;p4"/>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4" name="Google Shape;154;p4"/>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5" name="Google Shape;155;p4"/>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6" name="Google Shape;156;p4"/>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7" name="Google Shape;157;p4"/>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8" name="Google Shape;158;p4"/>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9" name="Google Shape;159;p4"/>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60" name="Google Shape;160;p4"/>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61" name="Google Shape;161;p4"/>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62" name="Google Shape;162;p4"/>
            <p:cNvGrpSpPr/>
            <p:nvPr/>
          </p:nvGrpSpPr>
          <p:grpSpPr>
            <a:xfrm>
              <a:off x="254375" y="-9279"/>
              <a:ext cx="8644100" cy="5143640"/>
              <a:chOff x="330563" y="-180875"/>
              <a:chExt cx="8644100" cy="5349600"/>
            </a:xfrm>
          </p:grpSpPr>
          <p:cxnSp>
            <p:nvCxnSpPr>
              <p:cNvPr id="163" name="Google Shape;163;p4"/>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4" name="Google Shape;164;p4"/>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5" name="Google Shape;165;p4"/>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6" name="Google Shape;166;p4"/>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7" name="Google Shape;167;p4"/>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8" name="Google Shape;168;p4"/>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69" name="Google Shape;169;p4"/>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0" name="Google Shape;170;p4"/>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1" name="Google Shape;171;p4"/>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2" name="Google Shape;172;p4"/>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3" name="Google Shape;173;p4"/>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4" name="Google Shape;174;p4"/>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5" name="Google Shape;175;p4"/>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6" name="Google Shape;176;p4"/>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7" name="Google Shape;177;p4"/>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8" name="Google Shape;178;p4"/>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79" name="Google Shape;179;p4"/>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0" name="Google Shape;180;p4"/>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1" name="Google Shape;181;p4"/>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2" name="Google Shape;182;p4"/>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3" name="Google Shape;183;p4"/>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4" name="Google Shape;184;p4"/>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5" name="Google Shape;185;p4"/>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6" name="Google Shape;186;p4"/>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7" name="Google Shape;187;p4"/>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88" name="Google Shape;188;p4"/>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89" name="Google Shape;189;p4"/>
          <p:cNvSpPr/>
          <p:nvPr/>
        </p:nvSpPr>
        <p:spPr>
          <a:xfrm rot="2108708" flipH="1">
            <a:off x="8182364" y="2682166"/>
            <a:ext cx="737559" cy="1228835"/>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2848518" flipH="1">
            <a:off x="460371" y="1435777"/>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txBox="1">
            <a:spLocks noGrp="1"/>
          </p:cNvSpPr>
          <p:nvPr>
            <p:ph type="ctrTitle"/>
          </p:nvPr>
        </p:nvSpPr>
        <p:spPr>
          <a:xfrm>
            <a:off x="2203175" y="445175"/>
            <a:ext cx="47376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97" name="Google Shape;197;p4"/>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198" name="Google Shape;198;p4"/>
          <p:cNvSpPr/>
          <p:nvPr/>
        </p:nvSpPr>
        <p:spPr>
          <a:xfrm>
            <a:off x="1174500" y="1673125"/>
            <a:ext cx="6795900" cy="2784600"/>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txBox="1">
            <a:spLocks noGrp="1"/>
          </p:cNvSpPr>
          <p:nvPr>
            <p:ph type="body" idx="1"/>
          </p:nvPr>
        </p:nvSpPr>
        <p:spPr>
          <a:xfrm>
            <a:off x="1364825" y="1728296"/>
            <a:ext cx="6414300" cy="27474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SzPts val="1500"/>
              <a:buChar char="●"/>
              <a:defRPr sz="1200"/>
            </a:lvl1pPr>
            <a:lvl2pPr marL="914400" lvl="1" indent="-323850" algn="ctr" rtl="0">
              <a:lnSpc>
                <a:spcPct val="100000"/>
              </a:lnSpc>
              <a:spcBef>
                <a:spcPts val="0"/>
              </a:spcBef>
              <a:spcAft>
                <a:spcPts val="0"/>
              </a:spcAft>
              <a:buSzPts val="1500"/>
              <a:buChar char="○"/>
              <a:defRPr sz="1500"/>
            </a:lvl2pPr>
            <a:lvl3pPr marL="1371600" lvl="2" indent="-323850" algn="ctr" rtl="0">
              <a:lnSpc>
                <a:spcPct val="100000"/>
              </a:lnSpc>
              <a:spcBef>
                <a:spcPts val="0"/>
              </a:spcBef>
              <a:spcAft>
                <a:spcPts val="0"/>
              </a:spcAft>
              <a:buSzPts val="1500"/>
              <a:buChar char="■"/>
              <a:defRPr sz="1500"/>
            </a:lvl3pPr>
            <a:lvl4pPr marL="1828800" lvl="3" indent="-323850" algn="ctr" rtl="0">
              <a:lnSpc>
                <a:spcPct val="100000"/>
              </a:lnSpc>
              <a:spcBef>
                <a:spcPts val="0"/>
              </a:spcBef>
              <a:spcAft>
                <a:spcPts val="0"/>
              </a:spcAft>
              <a:buSzPts val="1500"/>
              <a:buChar char="●"/>
              <a:defRPr sz="1500"/>
            </a:lvl4pPr>
            <a:lvl5pPr marL="2286000" lvl="4" indent="-323850" algn="ctr" rtl="0">
              <a:lnSpc>
                <a:spcPct val="100000"/>
              </a:lnSpc>
              <a:spcBef>
                <a:spcPts val="0"/>
              </a:spcBef>
              <a:spcAft>
                <a:spcPts val="0"/>
              </a:spcAft>
              <a:buSzPts val="1500"/>
              <a:buChar char="○"/>
              <a:defRPr sz="1500"/>
            </a:lvl5pPr>
            <a:lvl6pPr marL="2743200" lvl="5" indent="-323850" algn="ctr" rtl="0">
              <a:lnSpc>
                <a:spcPct val="100000"/>
              </a:lnSpc>
              <a:spcBef>
                <a:spcPts val="0"/>
              </a:spcBef>
              <a:spcAft>
                <a:spcPts val="0"/>
              </a:spcAft>
              <a:buSzPts val="1500"/>
              <a:buChar char="■"/>
              <a:defRPr sz="1500"/>
            </a:lvl6pPr>
            <a:lvl7pPr marL="3200400" lvl="6" indent="-323850" algn="ctr" rtl="0">
              <a:lnSpc>
                <a:spcPct val="100000"/>
              </a:lnSpc>
              <a:spcBef>
                <a:spcPts val="0"/>
              </a:spcBef>
              <a:spcAft>
                <a:spcPts val="0"/>
              </a:spcAft>
              <a:buSzPts val="1500"/>
              <a:buChar char="●"/>
              <a:defRPr sz="1500"/>
            </a:lvl7pPr>
            <a:lvl8pPr marL="3657600" lvl="7" indent="-323850" algn="ctr" rtl="0">
              <a:lnSpc>
                <a:spcPct val="100000"/>
              </a:lnSpc>
              <a:spcBef>
                <a:spcPts val="0"/>
              </a:spcBef>
              <a:spcAft>
                <a:spcPts val="0"/>
              </a:spcAft>
              <a:buSzPts val="1500"/>
              <a:buChar char="○"/>
              <a:defRPr sz="1500"/>
            </a:lvl8pPr>
            <a:lvl9pPr marL="4114800" lvl="8" indent="-323850" algn="ctr" rtl="0">
              <a:lnSpc>
                <a:spcPct val="100000"/>
              </a:lnSpc>
              <a:spcBef>
                <a:spcPts val="0"/>
              </a:spcBef>
              <a:spcAft>
                <a:spcPts val="0"/>
              </a:spcAft>
              <a:buSzPts val="1500"/>
              <a:buChar char="■"/>
              <a:defRPr sz="1500"/>
            </a:lvl9pPr>
          </a:lstStyle>
          <a:p>
            <a:endParaRPr/>
          </a:p>
        </p:txBody>
      </p:sp>
      <p:sp>
        <p:nvSpPr>
          <p:cNvPr id="200" name="Google Shape;200;p4"/>
          <p:cNvSpPr/>
          <p:nvPr/>
        </p:nvSpPr>
        <p:spPr>
          <a:xfrm flipH="1">
            <a:off x="7032483" y="44518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1"/>
        <p:cNvGrpSpPr/>
        <p:nvPr/>
      </p:nvGrpSpPr>
      <p:grpSpPr>
        <a:xfrm>
          <a:off x="0" y="0"/>
          <a:ext cx="0" cy="0"/>
          <a:chOff x="0" y="0"/>
          <a:chExt cx="0" cy="0"/>
        </a:xfrm>
      </p:grpSpPr>
      <p:grpSp>
        <p:nvGrpSpPr>
          <p:cNvPr id="202" name="Google Shape;202;p5"/>
          <p:cNvGrpSpPr/>
          <p:nvPr/>
        </p:nvGrpSpPr>
        <p:grpSpPr>
          <a:xfrm>
            <a:off x="0" y="-9279"/>
            <a:ext cx="9144000" cy="5143640"/>
            <a:chOff x="0" y="-9279"/>
            <a:chExt cx="9144000" cy="5143640"/>
          </a:xfrm>
        </p:grpSpPr>
        <p:cxnSp>
          <p:nvCxnSpPr>
            <p:cNvPr id="203" name="Google Shape;203;p5"/>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4" name="Google Shape;204;p5"/>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5" name="Google Shape;205;p5"/>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6" name="Google Shape;206;p5"/>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7" name="Google Shape;207;p5"/>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8" name="Google Shape;208;p5"/>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9" name="Google Shape;209;p5"/>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0" name="Google Shape;210;p5"/>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1" name="Google Shape;211;p5"/>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2" name="Google Shape;212;p5"/>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5"/>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4" name="Google Shape;214;p5"/>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5" name="Google Shape;215;p5"/>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6" name="Google Shape;216;p5"/>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7" name="Google Shape;217;p5"/>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218" name="Google Shape;218;p5"/>
            <p:cNvGrpSpPr/>
            <p:nvPr/>
          </p:nvGrpSpPr>
          <p:grpSpPr>
            <a:xfrm>
              <a:off x="254375" y="-9279"/>
              <a:ext cx="8644100" cy="5143640"/>
              <a:chOff x="330563" y="-180875"/>
              <a:chExt cx="8644100" cy="5349600"/>
            </a:xfrm>
          </p:grpSpPr>
          <p:cxnSp>
            <p:nvCxnSpPr>
              <p:cNvPr id="219" name="Google Shape;219;p5"/>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0" name="Google Shape;220;p5"/>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1" name="Google Shape;221;p5"/>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2" name="Google Shape;222;p5"/>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3" name="Google Shape;223;p5"/>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4" name="Google Shape;224;p5"/>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5" name="Google Shape;225;p5"/>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6" name="Google Shape;226;p5"/>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7" name="Google Shape;227;p5"/>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8" name="Google Shape;228;p5"/>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29" name="Google Shape;229;p5"/>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0" name="Google Shape;230;p5"/>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1" name="Google Shape;231;p5"/>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2" name="Google Shape;232;p5"/>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3" name="Google Shape;233;p5"/>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4" name="Google Shape;234;p5"/>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5" name="Google Shape;235;p5"/>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6" name="Google Shape;236;p5"/>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7" name="Google Shape;237;p5"/>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8" name="Google Shape;238;p5"/>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39" name="Google Shape;239;p5"/>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40" name="Google Shape;240;p5"/>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41" name="Google Shape;241;p5"/>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42" name="Google Shape;242;p5"/>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43" name="Google Shape;243;p5"/>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44" name="Google Shape;244;p5"/>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245" name="Google Shape;245;p5"/>
          <p:cNvSpPr/>
          <p:nvPr/>
        </p:nvSpPr>
        <p:spPr>
          <a:xfrm rot="-1562623">
            <a:off x="154302" y="3107738"/>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5"/>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248" name="Google Shape;248;p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txBox="1">
            <a:spLocks noGrp="1"/>
          </p:cNvSpPr>
          <p:nvPr>
            <p:ph type="ctrTitle"/>
          </p:nvPr>
        </p:nvSpPr>
        <p:spPr>
          <a:xfrm>
            <a:off x="2616950" y="445175"/>
            <a:ext cx="39102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5"/>
          <p:cNvSpPr txBox="1">
            <a:spLocks noGrp="1"/>
          </p:cNvSpPr>
          <p:nvPr>
            <p:ph type="ctrTitle" idx="2"/>
          </p:nvPr>
        </p:nvSpPr>
        <p:spPr>
          <a:xfrm>
            <a:off x="1835600" y="2843307"/>
            <a:ext cx="22263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254" name="Google Shape;254;p5"/>
          <p:cNvSpPr txBox="1">
            <a:spLocks noGrp="1"/>
          </p:cNvSpPr>
          <p:nvPr>
            <p:ph type="subTitle" idx="1"/>
          </p:nvPr>
        </p:nvSpPr>
        <p:spPr>
          <a:xfrm>
            <a:off x="1835550" y="3197541"/>
            <a:ext cx="2226300" cy="9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255" name="Google Shape;255;p5"/>
          <p:cNvSpPr txBox="1">
            <a:spLocks noGrp="1"/>
          </p:cNvSpPr>
          <p:nvPr>
            <p:ph type="ctrTitle" idx="3"/>
          </p:nvPr>
        </p:nvSpPr>
        <p:spPr>
          <a:xfrm>
            <a:off x="5082125" y="2843307"/>
            <a:ext cx="22263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200" b="0"/>
            </a:lvl1pPr>
            <a:lvl2pPr lvl="1" algn="ctr" rtl="0">
              <a:spcBef>
                <a:spcPts val="0"/>
              </a:spcBef>
              <a:spcAft>
                <a:spcPts val="0"/>
              </a:spcAft>
              <a:buSzPts val="1800"/>
              <a:buFont typeface="Passion One"/>
              <a:buNone/>
              <a:defRPr sz="1800">
                <a:latin typeface="Passion One"/>
                <a:ea typeface="Passion One"/>
                <a:cs typeface="Passion One"/>
                <a:sym typeface="Passion One"/>
              </a:defRPr>
            </a:lvl2pPr>
            <a:lvl3pPr lvl="2" algn="ctr" rtl="0">
              <a:spcBef>
                <a:spcPts val="0"/>
              </a:spcBef>
              <a:spcAft>
                <a:spcPts val="0"/>
              </a:spcAft>
              <a:buSzPts val="1800"/>
              <a:buFont typeface="Passion One"/>
              <a:buNone/>
              <a:defRPr sz="1800">
                <a:latin typeface="Passion One"/>
                <a:ea typeface="Passion One"/>
                <a:cs typeface="Passion One"/>
                <a:sym typeface="Passion One"/>
              </a:defRPr>
            </a:lvl3pPr>
            <a:lvl4pPr lvl="3" algn="ctr" rtl="0">
              <a:spcBef>
                <a:spcPts val="0"/>
              </a:spcBef>
              <a:spcAft>
                <a:spcPts val="0"/>
              </a:spcAft>
              <a:buSzPts val="1800"/>
              <a:buFont typeface="Passion One"/>
              <a:buNone/>
              <a:defRPr sz="1800">
                <a:latin typeface="Passion One"/>
                <a:ea typeface="Passion One"/>
                <a:cs typeface="Passion One"/>
                <a:sym typeface="Passion One"/>
              </a:defRPr>
            </a:lvl4pPr>
            <a:lvl5pPr lvl="4" algn="ctr" rtl="0">
              <a:spcBef>
                <a:spcPts val="0"/>
              </a:spcBef>
              <a:spcAft>
                <a:spcPts val="0"/>
              </a:spcAft>
              <a:buSzPts val="1800"/>
              <a:buFont typeface="Passion One"/>
              <a:buNone/>
              <a:defRPr sz="1800">
                <a:latin typeface="Passion One"/>
                <a:ea typeface="Passion One"/>
                <a:cs typeface="Passion One"/>
                <a:sym typeface="Passion One"/>
              </a:defRPr>
            </a:lvl5pPr>
            <a:lvl6pPr lvl="5" algn="ctr" rtl="0">
              <a:spcBef>
                <a:spcPts val="0"/>
              </a:spcBef>
              <a:spcAft>
                <a:spcPts val="0"/>
              </a:spcAft>
              <a:buSzPts val="1800"/>
              <a:buFont typeface="Passion One"/>
              <a:buNone/>
              <a:defRPr sz="1800">
                <a:latin typeface="Passion One"/>
                <a:ea typeface="Passion One"/>
                <a:cs typeface="Passion One"/>
                <a:sym typeface="Passion One"/>
              </a:defRPr>
            </a:lvl6pPr>
            <a:lvl7pPr lvl="6" algn="ctr" rtl="0">
              <a:spcBef>
                <a:spcPts val="0"/>
              </a:spcBef>
              <a:spcAft>
                <a:spcPts val="0"/>
              </a:spcAft>
              <a:buSzPts val="1800"/>
              <a:buFont typeface="Passion One"/>
              <a:buNone/>
              <a:defRPr sz="1800">
                <a:latin typeface="Passion One"/>
                <a:ea typeface="Passion One"/>
                <a:cs typeface="Passion One"/>
                <a:sym typeface="Passion One"/>
              </a:defRPr>
            </a:lvl7pPr>
            <a:lvl8pPr lvl="7" algn="ctr" rtl="0">
              <a:spcBef>
                <a:spcPts val="0"/>
              </a:spcBef>
              <a:spcAft>
                <a:spcPts val="0"/>
              </a:spcAft>
              <a:buSzPts val="1800"/>
              <a:buFont typeface="Passion One"/>
              <a:buNone/>
              <a:defRPr sz="1800">
                <a:latin typeface="Passion One"/>
                <a:ea typeface="Passion One"/>
                <a:cs typeface="Passion One"/>
                <a:sym typeface="Passion One"/>
              </a:defRPr>
            </a:lvl8pPr>
            <a:lvl9pPr lvl="8" algn="ctr" rtl="0">
              <a:spcBef>
                <a:spcPts val="0"/>
              </a:spcBef>
              <a:spcAft>
                <a:spcPts val="0"/>
              </a:spcAft>
              <a:buSzPts val="1800"/>
              <a:buFont typeface="Passion One"/>
              <a:buNone/>
              <a:defRPr sz="1800">
                <a:latin typeface="Passion One"/>
                <a:ea typeface="Passion One"/>
                <a:cs typeface="Passion One"/>
                <a:sym typeface="Passion One"/>
              </a:defRPr>
            </a:lvl9pPr>
          </a:lstStyle>
          <a:p>
            <a:endParaRPr/>
          </a:p>
        </p:txBody>
      </p:sp>
      <p:sp>
        <p:nvSpPr>
          <p:cNvPr id="256" name="Google Shape;256;p5"/>
          <p:cNvSpPr txBox="1">
            <a:spLocks noGrp="1"/>
          </p:cNvSpPr>
          <p:nvPr>
            <p:ph type="subTitle" idx="4"/>
          </p:nvPr>
        </p:nvSpPr>
        <p:spPr>
          <a:xfrm>
            <a:off x="5082050" y="3197541"/>
            <a:ext cx="2226300" cy="9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1"/>
        <p:cNvGrpSpPr/>
        <p:nvPr/>
      </p:nvGrpSpPr>
      <p:grpSpPr>
        <a:xfrm>
          <a:off x="0" y="0"/>
          <a:ext cx="0" cy="0"/>
          <a:chOff x="0" y="0"/>
          <a:chExt cx="0" cy="0"/>
        </a:xfrm>
      </p:grpSpPr>
      <p:grpSp>
        <p:nvGrpSpPr>
          <p:cNvPr id="312" name="Google Shape;312;p7"/>
          <p:cNvGrpSpPr/>
          <p:nvPr/>
        </p:nvGrpSpPr>
        <p:grpSpPr>
          <a:xfrm>
            <a:off x="0" y="-9279"/>
            <a:ext cx="9144000" cy="5143640"/>
            <a:chOff x="0" y="-9279"/>
            <a:chExt cx="9144000" cy="5143640"/>
          </a:xfrm>
        </p:grpSpPr>
        <p:cxnSp>
          <p:nvCxnSpPr>
            <p:cNvPr id="313" name="Google Shape;313;p7"/>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4" name="Google Shape;314;p7"/>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5" name="Google Shape;315;p7"/>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6" name="Google Shape;316;p7"/>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7" name="Google Shape;317;p7"/>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8" name="Google Shape;318;p7"/>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19" name="Google Shape;319;p7"/>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0" name="Google Shape;320;p7"/>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1" name="Google Shape;321;p7"/>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2" name="Google Shape;322;p7"/>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3" name="Google Shape;323;p7"/>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4" name="Google Shape;324;p7"/>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5" name="Google Shape;325;p7"/>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6" name="Google Shape;326;p7"/>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27" name="Google Shape;327;p7"/>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328" name="Google Shape;328;p7"/>
            <p:cNvGrpSpPr/>
            <p:nvPr/>
          </p:nvGrpSpPr>
          <p:grpSpPr>
            <a:xfrm>
              <a:off x="254375" y="-9279"/>
              <a:ext cx="8644100" cy="5143640"/>
              <a:chOff x="330563" y="-180875"/>
              <a:chExt cx="8644100" cy="5349600"/>
            </a:xfrm>
          </p:grpSpPr>
          <p:cxnSp>
            <p:nvCxnSpPr>
              <p:cNvPr id="329" name="Google Shape;329;p7"/>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0" name="Google Shape;330;p7"/>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1" name="Google Shape;331;p7"/>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2" name="Google Shape;332;p7"/>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3" name="Google Shape;333;p7"/>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4" name="Google Shape;334;p7"/>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5" name="Google Shape;335;p7"/>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6" name="Google Shape;336;p7"/>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7" name="Google Shape;337;p7"/>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7"/>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7"/>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7"/>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7"/>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2" name="Google Shape;342;p7"/>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3" name="Google Shape;343;p7"/>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4" name="Google Shape;344;p7"/>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5" name="Google Shape;345;p7"/>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6" name="Google Shape;346;p7"/>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7" name="Google Shape;347;p7"/>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8" name="Google Shape;348;p7"/>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9" name="Google Shape;349;p7"/>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0" name="Google Shape;350;p7"/>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1" name="Google Shape;351;p7"/>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2" name="Google Shape;352;p7"/>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3" name="Google Shape;353;p7"/>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4" name="Google Shape;354;p7"/>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355" name="Google Shape;355;p7"/>
          <p:cNvSpPr/>
          <p:nvPr/>
        </p:nvSpPr>
        <p:spPr>
          <a:xfrm rot="2848518">
            <a:off x="7959512" y="3577752"/>
            <a:ext cx="696838" cy="1061543"/>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362" name="Google Shape;362;p7"/>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
        <p:nvSpPr>
          <p:cNvPr id="363" name="Google Shape;363;p7"/>
          <p:cNvSpPr txBox="1">
            <a:spLocks noGrp="1"/>
          </p:cNvSpPr>
          <p:nvPr>
            <p:ph type="body" idx="1"/>
          </p:nvPr>
        </p:nvSpPr>
        <p:spPr>
          <a:xfrm>
            <a:off x="1078500" y="1847789"/>
            <a:ext cx="3885600" cy="24534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SzPts val="1500"/>
              <a:buChar char="●"/>
              <a:defRPr sz="1400"/>
            </a:lvl1pPr>
            <a:lvl2pPr marL="914400" lvl="1" indent="-323850" rtl="0">
              <a:lnSpc>
                <a:spcPct val="100000"/>
              </a:lnSpc>
              <a:spcBef>
                <a:spcPts val="0"/>
              </a:spcBef>
              <a:spcAft>
                <a:spcPts val="0"/>
              </a:spcAft>
              <a:buSzPts val="1500"/>
              <a:buChar char="○"/>
              <a:defRPr sz="1500"/>
            </a:lvl2pPr>
            <a:lvl3pPr marL="1371600" lvl="2" indent="-323850" rtl="0">
              <a:lnSpc>
                <a:spcPct val="100000"/>
              </a:lnSpc>
              <a:spcBef>
                <a:spcPts val="0"/>
              </a:spcBef>
              <a:spcAft>
                <a:spcPts val="0"/>
              </a:spcAft>
              <a:buSzPts val="1500"/>
              <a:buChar char="■"/>
              <a:defRPr sz="1500"/>
            </a:lvl3pPr>
            <a:lvl4pPr marL="1828800" lvl="3" indent="-323850" rtl="0">
              <a:lnSpc>
                <a:spcPct val="100000"/>
              </a:lnSpc>
              <a:spcBef>
                <a:spcPts val="0"/>
              </a:spcBef>
              <a:spcAft>
                <a:spcPts val="0"/>
              </a:spcAft>
              <a:buSzPts val="1500"/>
              <a:buChar char="●"/>
              <a:defRPr sz="1500"/>
            </a:lvl4pPr>
            <a:lvl5pPr marL="2286000" lvl="4" indent="-323850" rtl="0">
              <a:lnSpc>
                <a:spcPct val="100000"/>
              </a:lnSpc>
              <a:spcBef>
                <a:spcPts val="0"/>
              </a:spcBef>
              <a:spcAft>
                <a:spcPts val="0"/>
              </a:spcAft>
              <a:buSzPts val="1500"/>
              <a:buChar char="○"/>
              <a:defRPr sz="1500"/>
            </a:lvl5pPr>
            <a:lvl6pPr marL="2743200" lvl="5" indent="-323850" rtl="0">
              <a:lnSpc>
                <a:spcPct val="100000"/>
              </a:lnSpc>
              <a:spcBef>
                <a:spcPts val="0"/>
              </a:spcBef>
              <a:spcAft>
                <a:spcPts val="0"/>
              </a:spcAft>
              <a:buSzPts val="1500"/>
              <a:buChar char="■"/>
              <a:defRPr sz="1500"/>
            </a:lvl6pPr>
            <a:lvl7pPr marL="3200400" lvl="6" indent="-323850" rtl="0">
              <a:lnSpc>
                <a:spcPct val="100000"/>
              </a:lnSpc>
              <a:spcBef>
                <a:spcPts val="0"/>
              </a:spcBef>
              <a:spcAft>
                <a:spcPts val="0"/>
              </a:spcAft>
              <a:buSzPts val="1500"/>
              <a:buChar char="●"/>
              <a:defRPr sz="1500"/>
            </a:lvl7pPr>
            <a:lvl8pPr marL="3657600" lvl="7" indent="-323850" rtl="0">
              <a:lnSpc>
                <a:spcPct val="100000"/>
              </a:lnSpc>
              <a:spcBef>
                <a:spcPts val="0"/>
              </a:spcBef>
              <a:spcAft>
                <a:spcPts val="0"/>
              </a:spcAft>
              <a:buSzPts val="1500"/>
              <a:buChar char="○"/>
              <a:defRPr sz="1500"/>
            </a:lvl8pPr>
            <a:lvl9pPr marL="4114800" lvl="8" indent="-323850" rtl="0">
              <a:lnSpc>
                <a:spcPct val="100000"/>
              </a:lnSpc>
              <a:spcBef>
                <a:spcPts val="0"/>
              </a:spcBef>
              <a:spcAft>
                <a:spcPts val="0"/>
              </a:spcAft>
              <a:buSzPts val="1500"/>
              <a:buChar char="■"/>
              <a:defRPr sz="1500"/>
            </a:lvl9pPr>
          </a:lstStyle>
          <a:p>
            <a:endParaRPr/>
          </a:p>
        </p:txBody>
      </p:sp>
      <p:sp>
        <p:nvSpPr>
          <p:cNvPr id="364" name="Google Shape;364;p7"/>
          <p:cNvSpPr/>
          <p:nvPr/>
        </p:nvSpPr>
        <p:spPr>
          <a:xfrm rot="-398126">
            <a:off x="19101" y="1352143"/>
            <a:ext cx="737549" cy="1228819"/>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flipH="1">
            <a:off x="1613636"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7"/>
          <p:cNvGrpSpPr/>
          <p:nvPr/>
        </p:nvGrpSpPr>
        <p:grpSpPr>
          <a:xfrm flipH="1">
            <a:off x="8090691" y="1084584"/>
            <a:ext cx="580547" cy="528926"/>
            <a:chOff x="7953250" y="1084584"/>
            <a:chExt cx="580547" cy="528926"/>
          </a:xfrm>
        </p:grpSpPr>
        <p:sp>
          <p:nvSpPr>
            <p:cNvPr id="367" name="Google Shape;367;p7"/>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1"/>
        <p:cNvGrpSpPr/>
        <p:nvPr/>
      </p:nvGrpSpPr>
      <p:grpSpPr>
        <a:xfrm>
          <a:off x="0" y="0"/>
          <a:ext cx="0" cy="0"/>
          <a:chOff x="0" y="0"/>
          <a:chExt cx="0" cy="0"/>
        </a:xfrm>
      </p:grpSpPr>
      <p:grpSp>
        <p:nvGrpSpPr>
          <p:cNvPr id="372" name="Google Shape;372;p8"/>
          <p:cNvGrpSpPr/>
          <p:nvPr/>
        </p:nvGrpSpPr>
        <p:grpSpPr>
          <a:xfrm>
            <a:off x="0" y="-9279"/>
            <a:ext cx="9144000" cy="5143640"/>
            <a:chOff x="0" y="-9279"/>
            <a:chExt cx="9144000" cy="5143640"/>
          </a:xfrm>
        </p:grpSpPr>
        <p:cxnSp>
          <p:nvCxnSpPr>
            <p:cNvPr id="373" name="Google Shape;373;p8"/>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4" name="Google Shape;374;p8"/>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5" name="Google Shape;375;p8"/>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6" name="Google Shape;376;p8"/>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7" name="Google Shape;377;p8"/>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8" name="Google Shape;378;p8"/>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79" name="Google Shape;379;p8"/>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0" name="Google Shape;380;p8"/>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1" name="Google Shape;381;p8"/>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2" name="Google Shape;382;p8"/>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3" name="Google Shape;383;p8"/>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4" name="Google Shape;384;p8"/>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5" name="Google Shape;385;p8"/>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6" name="Google Shape;386;p8"/>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387" name="Google Shape;387;p8"/>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388" name="Google Shape;388;p8"/>
            <p:cNvGrpSpPr/>
            <p:nvPr/>
          </p:nvGrpSpPr>
          <p:grpSpPr>
            <a:xfrm>
              <a:off x="254375" y="-9279"/>
              <a:ext cx="8644100" cy="5143640"/>
              <a:chOff x="330563" y="-180875"/>
              <a:chExt cx="8644100" cy="5349600"/>
            </a:xfrm>
          </p:grpSpPr>
          <p:cxnSp>
            <p:nvCxnSpPr>
              <p:cNvPr id="389" name="Google Shape;389;p8"/>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0" name="Google Shape;390;p8"/>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1" name="Google Shape;391;p8"/>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2" name="Google Shape;392;p8"/>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3" name="Google Shape;393;p8"/>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4" name="Google Shape;394;p8"/>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5" name="Google Shape;395;p8"/>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6" name="Google Shape;396;p8"/>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7" name="Google Shape;397;p8"/>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8" name="Google Shape;398;p8"/>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9" name="Google Shape;399;p8"/>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0" name="Google Shape;400;p8"/>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1" name="Google Shape;401;p8"/>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2" name="Google Shape;402;p8"/>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3" name="Google Shape;403;p8"/>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4" name="Google Shape;404;p8"/>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5" name="Google Shape;405;p8"/>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6" name="Google Shape;406;p8"/>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7" name="Google Shape;407;p8"/>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8" name="Google Shape;408;p8"/>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9" name="Google Shape;409;p8"/>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0" name="Google Shape;410;p8"/>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1" name="Google Shape;411;p8"/>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2" name="Google Shape;412;p8"/>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3" name="Google Shape;413;p8"/>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4" name="Google Shape;414;p8"/>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415" name="Google Shape;415;p8"/>
          <p:cNvSpPr/>
          <p:nvPr/>
        </p:nvSpPr>
        <p:spPr>
          <a:xfrm rot="538055" flipH="1">
            <a:off x="7641965" y="775942"/>
            <a:ext cx="737546" cy="1228814"/>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2700000">
            <a:off x="7530642" y="3527009"/>
            <a:ext cx="696833" cy="1061535"/>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8"/>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438" name="Google Shape;438;p8"/>
          <p:cNvSpPr txBox="1">
            <a:spLocks noGrp="1"/>
          </p:cNvSpPr>
          <p:nvPr>
            <p:ph type="title"/>
          </p:nvPr>
        </p:nvSpPr>
        <p:spPr>
          <a:xfrm>
            <a:off x="1008700" y="1963425"/>
            <a:ext cx="7127100" cy="1857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9"/>
        <p:cNvGrpSpPr/>
        <p:nvPr/>
      </p:nvGrpSpPr>
      <p:grpSpPr>
        <a:xfrm>
          <a:off x="0" y="0"/>
          <a:ext cx="0" cy="0"/>
          <a:chOff x="0" y="0"/>
          <a:chExt cx="0" cy="0"/>
        </a:xfrm>
      </p:grpSpPr>
      <p:grpSp>
        <p:nvGrpSpPr>
          <p:cNvPr id="440" name="Google Shape;440;p9"/>
          <p:cNvGrpSpPr/>
          <p:nvPr/>
        </p:nvGrpSpPr>
        <p:grpSpPr>
          <a:xfrm>
            <a:off x="0" y="-9279"/>
            <a:ext cx="9144000" cy="5143640"/>
            <a:chOff x="0" y="-9279"/>
            <a:chExt cx="9144000" cy="5143640"/>
          </a:xfrm>
        </p:grpSpPr>
        <p:cxnSp>
          <p:nvCxnSpPr>
            <p:cNvPr id="441" name="Google Shape;441;p9"/>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2" name="Google Shape;442;p9"/>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3" name="Google Shape;443;p9"/>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4" name="Google Shape;444;p9"/>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5" name="Google Shape;445;p9"/>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6" name="Google Shape;446;p9"/>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7" name="Google Shape;447;p9"/>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8" name="Google Shape;448;p9"/>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49" name="Google Shape;449;p9"/>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0" name="Google Shape;450;p9"/>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1" name="Google Shape;451;p9"/>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2" name="Google Shape;452;p9"/>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3" name="Google Shape;453;p9"/>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4" name="Google Shape;454;p9"/>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455" name="Google Shape;455;p9"/>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456" name="Google Shape;456;p9"/>
            <p:cNvGrpSpPr/>
            <p:nvPr/>
          </p:nvGrpSpPr>
          <p:grpSpPr>
            <a:xfrm>
              <a:off x="254375" y="-9279"/>
              <a:ext cx="8644100" cy="5143640"/>
              <a:chOff x="330563" y="-180875"/>
              <a:chExt cx="8644100" cy="5349600"/>
            </a:xfrm>
          </p:grpSpPr>
          <p:cxnSp>
            <p:nvCxnSpPr>
              <p:cNvPr id="457" name="Google Shape;457;p9"/>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58" name="Google Shape;458;p9"/>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59" name="Google Shape;459;p9"/>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0" name="Google Shape;460;p9"/>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1" name="Google Shape;461;p9"/>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2" name="Google Shape;462;p9"/>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3" name="Google Shape;463;p9"/>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4" name="Google Shape;464;p9"/>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5" name="Google Shape;465;p9"/>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6" name="Google Shape;466;p9"/>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7" name="Google Shape;467;p9"/>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8" name="Google Shape;468;p9"/>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9" name="Google Shape;469;p9"/>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0" name="Google Shape;470;p9"/>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1" name="Google Shape;471;p9"/>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2" name="Google Shape;472;p9"/>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3" name="Google Shape;473;p9"/>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4" name="Google Shape;474;p9"/>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5" name="Google Shape;475;p9"/>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6" name="Google Shape;476;p9"/>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7" name="Google Shape;477;p9"/>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8" name="Google Shape;478;p9"/>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9" name="Google Shape;479;p9"/>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0" name="Google Shape;480;p9"/>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1" name="Google Shape;481;p9"/>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2" name="Google Shape;482;p9"/>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483" name="Google Shape;483;p9"/>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3" name="Google Shape;503;p9"/>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504" name="Google Shape;504;p9"/>
          <p:cNvSpPr txBox="1">
            <a:spLocks noGrp="1"/>
          </p:cNvSpPr>
          <p:nvPr>
            <p:ph type="title"/>
          </p:nvPr>
        </p:nvSpPr>
        <p:spPr>
          <a:xfrm>
            <a:off x="1086300" y="1602838"/>
            <a:ext cx="6971400" cy="10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5" name="Google Shape;505;p9"/>
          <p:cNvSpPr txBox="1">
            <a:spLocks noGrp="1"/>
          </p:cNvSpPr>
          <p:nvPr>
            <p:ph type="subTitle" idx="1"/>
          </p:nvPr>
        </p:nvSpPr>
        <p:spPr>
          <a:xfrm>
            <a:off x="1654350" y="3082168"/>
            <a:ext cx="5835300" cy="11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6" name="Google Shape;506;p9"/>
          <p:cNvSpPr/>
          <p:nvPr/>
        </p:nvSpPr>
        <p:spPr>
          <a:xfrm rot="-230909">
            <a:off x="722200" y="547256"/>
            <a:ext cx="737561" cy="1228839"/>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7"/>
        <p:cNvGrpSpPr/>
        <p:nvPr/>
      </p:nvGrpSpPr>
      <p:grpSpPr>
        <a:xfrm>
          <a:off x="0" y="0"/>
          <a:ext cx="0" cy="0"/>
          <a:chOff x="0" y="0"/>
          <a:chExt cx="0" cy="0"/>
        </a:xfrm>
      </p:grpSpPr>
      <p:grpSp>
        <p:nvGrpSpPr>
          <p:cNvPr id="508" name="Google Shape;508;p10"/>
          <p:cNvGrpSpPr/>
          <p:nvPr/>
        </p:nvGrpSpPr>
        <p:grpSpPr>
          <a:xfrm>
            <a:off x="-21550" y="1103175"/>
            <a:ext cx="9169550" cy="4041025"/>
            <a:chOff x="-21550" y="1103175"/>
            <a:chExt cx="9169550" cy="4041025"/>
          </a:xfrm>
        </p:grpSpPr>
        <p:sp>
          <p:nvSpPr>
            <p:cNvPr id="509" name="Google Shape;509;p10"/>
            <p:cNvSpPr/>
            <p:nvPr/>
          </p:nvSpPr>
          <p:spPr>
            <a:xfrm rot="3219180">
              <a:off x="317204" y="4452296"/>
              <a:ext cx="565404" cy="31261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rot="2025">
              <a:off x="-21551" y="4581700"/>
              <a:ext cx="9165602" cy="55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rot="5401751">
              <a:off x="-1417575" y="2511525"/>
              <a:ext cx="3534600" cy="71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rot="-3219180" flipH="1">
              <a:off x="8247205" y="4452296"/>
              <a:ext cx="565404" cy="31261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rot="-1824" flipH="1">
              <a:off x="8094706" y="4579448"/>
              <a:ext cx="565500" cy="31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rot="-5402045" flipH="1">
              <a:off x="7022500" y="2513400"/>
              <a:ext cx="3530101" cy="71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0"/>
          <p:cNvGrpSpPr/>
          <p:nvPr/>
        </p:nvGrpSpPr>
        <p:grpSpPr>
          <a:xfrm rot="10800000" flipH="1">
            <a:off x="-9325" y="-2625"/>
            <a:ext cx="9165575" cy="1165550"/>
            <a:chOff x="-9325" y="3981150"/>
            <a:chExt cx="9165575" cy="1165550"/>
          </a:xfrm>
        </p:grpSpPr>
        <p:sp>
          <p:nvSpPr>
            <p:cNvPr id="516" name="Google Shape;516;p10"/>
            <p:cNvSpPr/>
            <p:nvPr/>
          </p:nvSpPr>
          <p:spPr>
            <a:xfrm rot="3219180">
              <a:off x="298818" y="4472981"/>
              <a:ext cx="565404" cy="31261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rot="1824">
              <a:off x="451221" y="4600132"/>
              <a:ext cx="565500" cy="31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rot="5401587">
              <a:off x="11825" y="3987725"/>
              <a:ext cx="649800" cy="69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rot="-3219180" flipH="1">
              <a:off x="8258696" y="4470682"/>
              <a:ext cx="565404" cy="31261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rot="-1917" flipH="1">
              <a:off x="74" y="4599950"/>
              <a:ext cx="9147001"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rot="-5401528" flipH="1">
              <a:off x="8460700" y="3960750"/>
              <a:ext cx="675000" cy="7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2" name="Google Shape;522;p10"/>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523" name="Google Shape;523;p10"/>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524" name="Google Shape;524;p10"/>
          <p:cNvCxnSpPr/>
          <p:nvPr/>
        </p:nvCxnSpPr>
        <p:spPr>
          <a:xfrm>
            <a:off x="0" y="836550"/>
            <a:ext cx="689400" cy="0"/>
          </a:xfrm>
          <a:prstGeom prst="straightConnector1">
            <a:avLst/>
          </a:prstGeom>
          <a:noFill/>
          <a:ln w="9525" cap="flat" cmpd="sng">
            <a:solidFill>
              <a:schemeClr val="accent3"/>
            </a:solidFill>
            <a:prstDash val="solid"/>
            <a:round/>
            <a:headEnd type="none" w="med" len="med"/>
            <a:tailEnd type="none" w="med" len="med"/>
          </a:ln>
        </p:spPr>
      </p:cxnSp>
      <p:cxnSp>
        <p:nvCxnSpPr>
          <p:cNvPr id="525" name="Google Shape;525;p10"/>
          <p:cNvCxnSpPr/>
          <p:nvPr/>
        </p:nvCxnSpPr>
        <p:spPr>
          <a:xfrm>
            <a:off x="0" y="1185875"/>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26" name="Google Shape;526;p10"/>
          <p:cNvCxnSpPr/>
          <p:nvPr/>
        </p:nvCxnSpPr>
        <p:spPr>
          <a:xfrm>
            <a:off x="0" y="1535200"/>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27" name="Google Shape;527;p10"/>
          <p:cNvCxnSpPr/>
          <p:nvPr/>
        </p:nvCxnSpPr>
        <p:spPr>
          <a:xfrm>
            <a:off x="0" y="1884525"/>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28" name="Google Shape;528;p10"/>
          <p:cNvCxnSpPr/>
          <p:nvPr/>
        </p:nvCxnSpPr>
        <p:spPr>
          <a:xfrm>
            <a:off x="0" y="2233850"/>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29" name="Google Shape;529;p10"/>
          <p:cNvCxnSpPr/>
          <p:nvPr/>
        </p:nvCxnSpPr>
        <p:spPr>
          <a:xfrm>
            <a:off x="0" y="2583175"/>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0" name="Google Shape;530;p10"/>
          <p:cNvCxnSpPr/>
          <p:nvPr/>
        </p:nvCxnSpPr>
        <p:spPr>
          <a:xfrm>
            <a:off x="0" y="2932500"/>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1" name="Google Shape;531;p10"/>
          <p:cNvCxnSpPr/>
          <p:nvPr/>
        </p:nvCxnSpPr>
        <p:spPr>
          <a:xfrm>
            <a:off x="0" y="3281825"/>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2" name="Google Shape;532;p10"/>
          <p:cNvCxnSpPr/>
          <p:nvPr/>
        </p:nvCxnSpPr>
        <p:spPr>
          <a:xfrm>
            <a:off x="0" y="3631150"/>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3" name="Google Shape;533;p10"/>
          <p:cNvCxnSpPr/>
          <p:nvPr/>
        </p:nvCxnSpPr>
        <p:spPr>
          <a:xfrm>
            <a:off x="0" y="3980475"/>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4" name="Google Shape;534;p10"/>
          <p:cNvCxnSpPr/>
          <p:nvPr/>
        </p:nvCxnSpPr>
        <p:spPr>
          <a:xfrm>
            <a:off x="0" y="4329800"/>
            <a:ext cx="701100" cy="0"/>
          </a:xfrm>
          <a:prstGeom prst="straightConnector1">
            <a:avLst/>
          </a:prstGeom>
          <a:noFill/>
          <a:ln w="9525" cap="flat" cmpd="sng">
            <a:solidFill>
              <a:schemeClr val="accent3"/>
            </a:solidFill>
            <a:prstDash val="solid"/>
            <a:round/>
            <a:headEnd type="none" w="med" len="med"/>
            <a:tailEnd type="none" w="med" len="med"/>
          </a:ln>
        </p:spPr>
      </p:cxnSp>
      <p:cxnSp>
        <p:nvCxnSpPr>
          <p:cNvPr id="535" name="Google Shape;535;p10"/>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536" name="Google Shape;536;p10"/>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537" name="Google Shape;537;p10"/>
          <p:cNvCxnSpPr/>
          <p:nvPr/>
        </p:nvCxnSpPr>
        <p:spPr>
          <a:xfrm>
            <a:off x="254375" y="-9279"/>
            <a:ext cx="0" cy="5143500"/>
          </a:xfrm>
          <a:prstGeom prst="straightConnector1">
            <a:avLst/>
          </a:prstGeom>
          <a:noFill/>
          <a:ln w="9525" cap="flat" cmpd="sng">
            <a:solidFill>
              <a:schemeClr val="accent3"/>
            </a:solidFill>
            <a:prstDash val="solid"/>
            <a:round/>
            <a:headEnd type="none" w="med" len="med"/>
            <a:tailEnd type="none" w="med" len="med"/>
          </a:ln>
        </p:spPr>
      </p:cxnSp>
      <p:cxnSp>
        <p:nvCxnSpPr>
          <p:cNvPr id="538" name="Google Shape;538;p10"/>
          <p:cNvCxnSpPr/>
          <p:nvPr/>
        </p:nvCxnSpPr>
        <p:spPr>
          <a:xfrm>
            <a:off x="602488" y="-9279"/>
            <a:ext cx="0" cy="5143500"/>
          </a:xfrm>
          <a:prstGeom prst="straightConnector1">
            <a:avLst/>
          </a:prstGeom>
          <a:noFill/>
          <a:ln w="9525" cap="flat" cmpd="sng">
            <a:solidFill>
              <a:schemeClr val="accent3"/>
            </a:solidFill>
            <a:prstDash val="solid"/>
            <a:round/>
            <a:headEnd type="none" w="med" len="med"/>
            <a:tailEnd type="none" w="med" len="med"/>
          </a:ln>
        </p:spPr>
      </p:cxnSp>
      <p:cxnSp>
        <p:nvCxnSpPr>
          <p:cNvPr id="539" name="Google Shape;539;p10"/>
          <p:cNvCxnSpPr/>
          <p:nvPr/>
        </p:nvCxnSpPr>
        <p:spPr>
          <a:xfrm>
            <a:off x="950600"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0" name="Google Shape;540;p10"/>
          <p:cNvCxnSpPr/>
          <p:nvPr/>
        </p:nvCxnSpPr>
        <p:spPr>
          <a:xfrm>
            <a:off x="1298713"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1" name="Google Shape;541;p10"/>
          <p:cNvCxnSpPr/>
          <p:nvPr/>
        </p:nvCxnSpPr>
        <p:spPr>
          <a:xfrm>
            <a:off x="1646826"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2" name="Google Shape;542;p10"/>
          <p:cNvCxnSpPr/>
          <p:nvPr/>
        </p:nvCxnSpPr>
        <p:spPr>
          <a:xfrm>
            <a:off x="1994939"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3" name="Google Shape;543;p10"/>
          <p:cNvCxnSpPr/>
          <p:nvPr/>
        </p:nvCxnSpPr>
        <p:spPr>
          <a:xfrm>
            <a:off x="2343052"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4" name="Google Shape;544;p10"/>
          <p:cNvCxnSpPr/>
          <p:nvPr/>
        </p:nvCxnSpPr>
        <p:spPr>
          <a:xfrm>
            <a:off x="2691165"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5" name="Google Shape;545;p10"/>
          <p:cNvCxnSpPr/>
          <p:nvPr/>
        </p:nvCxnSpPr>
        <p:spPr>
          <a:xfrm>
            <a:off x="3039279"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6" name="Google Shape;546;p10"/>
          <p:cNvCxnSpPr/>
          <p:nvPr/>
        </p:nvCxnSpPr>
        <p:spPr>
          <a:xfrm>
            <a:off x="3387392"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7" name="Google Shape;547;p10"/>
          <p:cNvCxnSpPr/>
          <p:nvPr/>
        </p:nvCxnSpPr>
        <p:spPr>
          <a:xfrm>
            <a:off x="3735505"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8" name="Google Shape;548;p10"/>
          <p:cNvCxnSpPr/>
          <p:nvPr/>
        </p:nvCxnSpPr>
        <p:spPr>
          <a:xfrm>
            <a:off x="4083618"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49" name="Google Shape;549;p10"/>
          <p:cNvCxnSpPr/>
          <p:nvPr/>
        </p:nvCxnSpPr>
        <p:spPr>
          <a:xfrm>
            <a:off x="4431731"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0" name="Google Shape;550;p10"/>
          <p:cNvCxnSpPr/>
          <p:nvPr/>
        </p:nvCxnSpPr>
        <p:spPr>
          <a:xfrm>
            <a:off x="4779844"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1" name="Google Shape;551;p10"/>
          <p:cNvCxnSpPr/>
          <p:nvPr/>
        </p:nvCxnSpPr>
        <p:spPr>
          <a:xfrm>
            <a:off x="5127957"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2" name="Google Shape;552;p10"/>
          <p:cNvCxnSpPr/>
          <p:nvPr/>
        </p:nvCxnSpPr>
        <p:spPr>
          <a:xfrm>
            <a:off x="5476070"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3" name="Google Shape;553;p10"/>
          <p:cNvCxnSpPr/>
          <p:nvPr/>
        </p:nvCxnSpPr>
        <p:spPr>
          <a:xfrm>
            <a:off x="5824183"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4" name="Google Shape;554;p10"/>
          <p:cNvCxnSpPr/>
          <p:nvPr/>
        </p:nvCxnSpPr>
        <p:spPr>
          <a:xfrm>
            <a:off x="6172296"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5" name="Google Shape;555;p10"/>
          <p:cNvCxnSpPr/>
          <p:nvPr/>
        </p:nvCxnSpPr>
        <p:spPr>
          <a:xfrm>
            <a:off x="6520410"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6" name="Google Shape;556;p10"/>
          <p:cNvCxnSpPr/>
          <p:nvPr/>
        </p:nvCxnSpPr>
        <p:spPr>
          <a:xfrm>
            <a:off x="6868523"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7" name="Google Shape;557;p10"/>
          <p:cNvCxnSpPr/>
          <p:nvPr/>
        </p:nvCxnSpPr>
        <p:spPr>
          <a:xfrm>
            <a:off x="7216636"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8" name="Google Shape;558;p10"/>
          <p:cNvCxnSpPr/>
          <p:nvPr/>
        </p:nvCxnSpPr>
        <p:spPr>
          <a:xfrm>
            <a:off x="7564749"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59" name="Google Shape;559;p10"/>
          <p:cNvCxnSpPr/>
          <p:nvPr/>
        </p:nvCxnSpPr>
        <p:spPr>
          <a:xfrm>
            <a:off x="7912862"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10"/>
          <p:cNvCxnSpPr/>
          <p:nvPr/>
        </p:nvCxnSpPr>
        <p:spPr>
          <a:xfrm>
            <a:off x="8260975" y="-9279"/>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10"/>
          <p:cNvCxnSpPr/>
          <p:nvPr/>
        </p:nvCxnSpPr>
        <p:spPr>
          <a:xfrm>
            <a:off x="8609075" y="-9279"/>
            <a:ext cx="0" cy="51435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10"/>
          <p:cNvCxnSpPr/>
          <p:nvPr/>
        </p:nvCxnSpPr>
        <p:spPr>
          <a:xfrm>
            <a:off x="8898475" y="-9279"/>
            <a:ext cx="0" cy="51435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10"/>
          <p:cNvCxnSpPr/>
          <p:nvPr/>
        </p:nvCxnSpPr>
        <p:spPr>
          <a:xfrm>
            <a:off x="8442900" y="836550"/>
            <a:ext cx="737700" cy="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10"/>
          <p:cNvCxnSpPr/>
          <p:nvPr/>
        </p:nvCxnSpPr>
        <p:spPr>
          <a:xfrm>
            <a:off x="8442900" y="1185875"/>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65" name="Google Shape;565;p10"/>
          <p:cNvCxnSpPr/>
          <p:nvPr/>
        </p:nvCxnSpPr>
        <p:spPr>
          <a:xfrm>
            <a:off x="8442900" y="1535200"/>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66" name="Google Shape;566;p10"/>
          <p:cNvCxnSpPr/>
          <p:nvPr/>
        </p:nvCxnSpPr>
        <p:spPr>
          <a:xfrm>
            <a:off x="8442900" y="1884525"/>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67" name="Google Shape;567;p10"/>
          <p:cNvCxnSpPr/>
          <p:nvPr/>
        </p:nvCxnSpPr>
        <p:spPr>
          <a:xfrm>
            <a:off x="8442900" y="2233850"/>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68" name="Google Shape;568;p10"/>
          <p:cNvCxnSpPr/>
          <p:nvPr/>
        </p:nvCxnSpPr>
        <p:spPr>
          <a:xfrm>
            <a:off x="8442900" y="2583175"/>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69" name="Google Shape;569;p10"/>
          <p:cNvCxnSpPr/>
          <p:nvPr/>
        </p:nvCxnSpPr>
        <p:spPr>
          <a:xfrm>
            <a:off x="8442900" y="2932500"/>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70" name="Google Shape;570;p10"/>
          <p:cNvCxnSpPr/>
          <p:nvPr/>
        </p:nvCxnSpPr>
        <p:spPr>
          <a:xfrm>
            <a:off x="8442900" y="3281825"/>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71" name="Google Shape;571;p10"/>
          <p:cNvCxnSpPr/>
          <p:nvPr/>
        </p:nvCxnSpPr>
        <p:spPr>
          <a:xfrm>
            <a:off x="8442900" y="3631150"/>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72" name="Google Shape;572;p10"/>
          <p:cNvCxnSpPr/>
          <p:nvPr/>
        </p:nvCxnSpPr>
        <p:spPr>
          <a:xfrm>
            <a:off x="8442900" y="3980475"/>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73" name="Google Shape;573;p10"/>
          <p:cNvCxnSpPr/>
          <p:nvPr/>
        </p:nvCxnSpPr>
        <p:spPr>
          <a:xfrm>
            <a:off x="8442900" y="4329800"/>
            <a:ext cx="750000" cy="0"/>
          </a:xfrm>
          <a:prstGeom prst="straightConnector1">
            <a:avLst/>
          </a:prstGeom>
          <a:noFill/>
          <a:ln w="9525" cap="flat" cmpd="sng">
            <a:solidFill>
              <a:schemeClr val="accent3"/>
            </a:solidFill>
            <a:prstDash val="solid"/>
            <a:round/>
            <a:headEnd type="none" w="med" len="med"/>
            <a:tailEnd type="none" w="med" len="med"/>
          </a:ln>
        </p:spPr>
      </p:cxnSp>
      <p:cxnSp>
        <p:nvCxnSpPr>
          <p:cNvPr id="574" name="Google Shape;574;p10"/>
          <p:cNvCxnSpPr/>
          <p:nvPr/>
        </p:nvCxnSpPr>
        <p:spPr>
          <a:xfrm>
            <a:off x="950600"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75" name="Google Shape;575;p10"/>
          <p:cNvCxnSpPr/>
          <p:nvPr/>
        </p:nvCxnSpPr>
        <p:spPr>
          <a:xfrm>
            <a:off x="1298713"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76" name="Google Shape;576;p10"/>
          <p:cNvCxnSpPr/>
          <p:nvPr/>
        </p:nvCxnSpPr>
        <p:spPr>
          <a:xfrm>
            <a:off x="1646826"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77" name="Google Shape;577;p10"/>
          <p:cNvCxnSpPr/>
          <p:nvPr/>
        </p:nvCxnSpPr>
        <p:spPr>
          <a:xfrm>
            <a:off x="1994939"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78" name="Google Shape;578;p10"/>
          <p:cNvCxnSpPr/>
          <p:nvPr/>
        </p:nvCxnSpPr>
        <p:spPr>
          <a:xfrm>
            <a:off x="2343052"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79" name="Google Shape;579;p10"/>
          <p:cNvCxnSpPr/>
          <p:nvPr/>
        </p:nvCxnSpPr>
        <p:spPr>
          <a:xfrm>
            <a:off x="2691165"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0" name="Google Shape;580;p10"/>
          <p:cNvCxnSpPr/>
          <p:nvPr/>
        </p:nvCxnSpPr>
        <p:spPr>
          <a:xfrm>
            <a:off x="3039279"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1" name="Google Shape;581;p10"/>
          <p:cNvCxnSpPr/>
          <p:nvPr/>
        </p:nvCxnSpPr>
        <p:spPr>
          <a:xfrm>
            <a:off x="3387392"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2" name="Google Shape;582;p10"/>
          <p:cNvCxnSpPr/>
          <p:nvPr/>
        </p:nvCxnSpPr>
        <p:spPr>
          <a:xfrm>
            <a:off x="3735505"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3" name="Google Shape;583;p10"/>
          <p:cNvCxnSpPr/>
          <p:nvPr/>
        </p:nvCxnSpPr>
        <p:spPr>
          <a:xfrm>
            <a:off x="4083618"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4" name="Google Shape;584;p10"/>
          <p:cNvCxnSpPr/>
          <p:nvPr/>
        </p:nvCxnSpPr>
        <p:spPr>
          <a:xfrm>
            <a:off x="4431731"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5" name="Google Shape;585;p10"/>
          <p:cNvCxnSpPr/>
          <p:nvPr/>
        </p:nvCxnSpPr>
        <p:spPr>
          <a:xfrm>
            <a:off x="4779844"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6" name="Google Shape;586;p10"/>
          <p:cNvCxnSpPr/>
          <p:nvPr/>
        </p:nvCxnSpPr>
        <p:spPr>
          <a:xfrm>
            <a:off x="5127957"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7" name="Google Shape;587;p10"/>
          <p:cNvCxnSpPr/>
          <p:nvPr/>
        </p:nvCxnSpPr>
        <p:spPr>
          <a:xfrm>
            <a:off x="5476070"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8" name="Google Shape;588;p10"/>
          <p:cNvCxnSpPr/>
          <p:nvPr/>
        </p:nvCxnSpPr>
        <p:spPr>
          <a:xfrm>
            <a:off x="5824183"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89" name="Google Shape;589;p10"/>
          <p:cNvCxnSpPr/>
          <p:nvPr/>
        </p:nvCxnSpPr>
        <p:spPr>
          <a:xfrm>
            <a:off x="6172296"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0" name="Google Shape;590;p10"/>
          <p:cNvCxnSpPr/>
          <p:nvPr/>
        </p:nvCxnSpPr>
        <p:spPr>
          <a:xfrm>
            <a:off x="6520410"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1" name="Google Shape;591;p10"/>
          <p:cNvCxnSpPr/>
          <p:nvPr/>
        </p:nvCxnSpPr>
        <p:spPr>
          <a:xfrm>
            <a:off x="6868523"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2" name="Google Shape;592;p10"/>
          <p:cNvCxnSpPr/>
          <p:nvPr/>
        </p:nvCxnSpPr>
        <p:spPr>
          <a:xfrm>
            <a:off x="7216636"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3" name="Google Shape;593;p10"/>
          <p:cNvCxnSpPr/>
          <p:nvPr/>
        </p:nvCxnSpPr>
        <p:spPr>
          <a:xfrm>
            <a:off x="7564749"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4" name="Google Shape;594;p10"/>
          <p:cNvCxnSpPr/>
          <p:nvPr/>
        </p:nvCxnSpPr>
        <p:spPr>
          <a:xfrm>
            <a:off x="7912862" y="4608596"/>
            <a:ext cx="0" cy="544200"/>
          </a:xfrm>
          <a:prstGeom prst="straightConnector1">
            <a:avLst/>
          </a:prstGeom>
          <a:noFill/>
          <a:ln w="9525" cap="flat" cmpd="sng">
            <a:solidFill>
              <a:schemeClr val="accent3"/>
            </a:solidFill>
            <a:prstDash val="solid"/>
            <a:round/>
            <a:headEnd type="none" w="med" len="med"/>
            <a:tailEnd type="none" w="med" len="med"/>
          </a:ln>
        </p:spPr>
      </p:cxnSp>
      <p:cxnSp>
        <p:nvCxnSpPr>
          <p:cNvPr id="595" name="Google Shape;595;p10"/>
          <p:cNvCxnSpPr/>
          <p:nvPr/>
        </p:nvCxnSpPr>
        <p:spPr>
          <a:xfrm>
            <a:off x="8260975" y="4608596"/>
            <a:ext cx="0" cy="544200"/>
          </a:xfrm>
          <a:prstGeom prst="straightConnector1">
            <a:avLst/>
          </a:prstGeom>
          <a:noFill/>
          <a:ln w="9525" cap="flat" cmpd="sng">
            <a:solidFill>
              <a:schemeClr val="accent3"/>
            </a:solidFill>
            <a:prstDash val="solid"/>
            <a:round/>
            <a:headEnd type="none" w="med" len="med"/>
            <a:tailEnd type="none" w="med" len="med"/>
          </a:ln>
        </p:spPr>
      </p:cxnSp>
      <p:sp>
        <p:nvSpPr>
          <p:cNvPr id="596" name="Google Shape;596;p10"/>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txBox="1">
            <a:spLocks noGrp="1"/>
          </p:cNvSpPr>
          <p:nvPr>
            <p:ph type="ctrTitle"/>
          </p:nvPr>
        </p:nvSpPr>
        <p:spPr>
          <a:xfrm>
            <a:off x="1908875" y="3703611"/>
            <a:ext cx="5326200" cy="906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3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02" name="Google Shape;602;p10"/>
          <p:cNvSpPr/>
          <p:nvPr/>
        </p:nvSpPr>
        <p:spPr>
          <a:xfrm rot="3722938" flipH="1">
            <a:off x="7889554" y="3062351"/>
            <a:ext cx="864530" cy="1440379"/>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flipH="1">
            <a:off x="7483036" y="3063121"/>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flipH="1">
            <a:off x="2667129" y="343808"/>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5"/>
        <p:cNvGrpSpPr/>
        <p:nvPr/>
      </p:nvGrpSpPr>
      <p:grpSpPr>
        <a:xfrm>
          <a:off x="0" y="0"/>
          <a:ext cx="0" cy="0"/>
          <a:chOff x="0" y="0"/>
          <a:chExt cx="0" cy="0"/>
        </a:xfrm>
      </p:grpSpPr>
      <p:grpSp>
        <p:nvGrpSpPr>
          <p:cNvPr id="606" name="Google Shape;606;p11"/>
          <p:cNvGrpSpPr/>
          <p:nvPr/>
        </p:nvGrpSpPr>
        <p:grpSpPr>
          <a:xfrm>
            <a:off x="0" y="-9279"/>
            <a:ext cx="9144000" cy="5143640"/>
            <a:chOff x="0" y="-9279"/>
            <a:chExt cx="9144000" cy="5143640"/>
          </a:xfrm>
        </p:grpSpPr>
        <p:cxnSp>
          <p:nvCxnSpPr>
            <p:cNvPr id="607" name="Google Shape;607;p11"/>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08" name="Google Shape;608;p11"/>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09" name="Google Shape;609;p11"/>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0" name="Google Shape;610;p11"/>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1" name="Google Shape;611;p11"/>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2" name="Google Shape;612;p11"/>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3" name="Google Shape;613;p11"/>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4" name="Google Shape;614;p11"/>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5" name="Google Shape;615;p11"/>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6" name="Google Shape;616;p11"/>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7" name="Google Shape;617;p11"/>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8" name="Google Shape;618;p11"/>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19" name="Google Shape;619;p11"/>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20" name="Google Shape;620;p11"/>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621" name="Google Shape;621;p11"/>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622" name="Google Shape;622;p11"/>
            <p:cNvGrpSpPr/>
            <p:nvPr/>
          </p:nvGrpSpPr>
          <p:grpSpPr>
            <a:xfrm>
              <a:off x="254375" y="-9279"/>
              <a:ext cx="8644100" cy="5143640"/>
              <a:chOff x="330563" y="-180875"/>
              <a:chExt cx="8644100" cy="5349600"/>
            </a:xfrm>
          </p:grpSpPr>
          <p:cxnSp>
            <p:nvCxnSpPr>
              <p:cNvPr id="623" name="Google Shape;623;p11"/>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4" name="Google Shape;624;p11"/>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5" name="Google Shape;625;p11"/>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6" name="Google Shape;626;p11"/>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7" name="Google Shape;627;p11"/>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8" name="Google Shape;628;p11"/>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29" name="Google Shape;629;p11"/>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0" name="Google Shape;630;p11"/>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1" name="Google Shape;631;p11"/>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2" name="Google Shape;632;p11"/>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3" name="Google Shape;633;p11"/>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4" name="Google Shape;634;p11"/>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5" name="Google Shape;635;p11"/>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6" name="Google Shape;636;p11"/>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7" name="Google Shape;637;p11"/>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8" name="Google Shape;638;p11"/>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39" name="Google Shape;639;p11"/>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0" name="Google Shape;640;p11"/>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1" name="Google Shape;641;p11"/>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2" name="Google Shape;642;p11"/>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3" name="Google Shape;643;p11"/>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4" name="Google Shape;644;p11"/>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5" name="Google Shape;645;p11"/>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6" name="Google Shape;646;p11"/>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7" name="Google Shape;647;p11"/>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648" name="Google Shape;648;p11"/>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649" name="Google Shape;649;p11"/>
          <p:cNvSpPr/>
          <p:nvPr/>
        </p:nvSpPr>
        <p:spPr>
          <a:xfrm rot="2700000">
            <a:off x="7582692" y="3195859"/>
            <a:ext cx="696833" cy="1061535"/>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38055">
            <a:off x="792365" y="775942"/>
            <a:ext cx="737546" cy="1228814"/>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1" name="Google Shape;671;p11"/>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672" name="Google Shape;672;p11"/>
          <p:cNvSpPr txBox="1">
            <a:spLocks noGrp="1"/>
          </p:cNvSpPr>
          <p:nvPr>
            <p:ph type="title" hasCustomPrompt="1"/>
          </p:nvPr>
        </p:nvSpPr>
        <p:spPr>
          <a:xfrm>
            <a:off x="1249200" y="1681666"/>
            <a:ext cx="6645600" cy="133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3" name="Google Shape;673;p11"/>
          <p:cNvSpPr txBox="1">
            <a:spLocks noGrp="1"/>
          </p:cNvSpPr>
          <p:nvPr>
            <p:ph type="subTitle" idx="1"/>
          </p:nvPr>
        </p:nvSpPr>
        <p:spPr>
          <a:xfrm>
            <a:off x="2561650" y="3521875"/>
            <a:ext cx="4020600" cy="6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Bowlby One SC"/>
              <a:buNone/>
              <a:defRPr sz="3400" b="1">
                <a:solidFill>
                  <a:schemeClr val="dk1"/>
                </a:solidFill>
                <a:latin typeface="Bowlby One SC"/>
                <a:ea typeface="Bowlby One SC"/>
                <a:cs typeface="Bowlby One SC"/>
                <a:sym typeface="Bowlby One SC"/>
              </a:defRPr>
            </a:lvl1pPr>
            <a:lvl2pPr lvl="1">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2pPr>
            <a:lvl3pPr lvl="2">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3pPr>
            <a:lvl4pPr lvl="3">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4pPr>
            <a:lvl5pPr lvl="4">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5pPr>
            <a:lvl6pPr lvl="5">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6pPr>
            <a:lvl7pPr lvl="6">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7pPr>
            <a:lvl8pPr lvl="7">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8pPr>
            <a:lvl9pPr lvl="8">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grpSp>
        <p:nvGrpSpPr>
          <p:cNvPr id="1496" name="Google Shape;1496;p27"/>
          <p:cNvGrpSpPr/>
          <p:nvPr/>
        </p:nvGrpSpPr>
        <p:grpSpPr>
          <a:xfrm>
            <a:off x="1100852" y="1824067"/>
            <a:ext cx="7002600" cy="1897494"/>
            <a:chOff x="1070896" y="1809482"/>
            <a:chExt cx="7002600" cy="1897494"/>
          </a:xfrm>
        </p:grpSpPr>
        <p:sp>
          <p:nvSpPr>
            <p:cNvPr id="1497" name="Google Shape;1497;p27"/>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498" name="Google Shape;1498;p27"/>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499" name="Google Shape;1499;p27"/>
          <p:cNvSpPr/>
          <p:nvPr/>
        </p:nvSpPr>
        <p:spPr>
          <a:xfrm>
            <a:off x="2445725" y="771850"/>
            <a:ext cx="4255500"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0" name="Google Shape;1500;p27"/>
          <p:cNvSpPr/>
          <p:nvPr/>
        </p:nvSpPr>
        <p:spPr>
          <a:xfrm>
            <a:off x="2889250" y="3916689"/>
            <a:ext cx="3368400"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nvGrpSpPr>
          <p:cNvPr id="1501" name="Google Shape;1501;p27"/>
          <p:cNvGrpSpPr/>
          <p:nvPr/>
        </p:nvGrpSpPr>
        <p:grpSpPr>
          <a:xfrm rot="-4289601">
            <a:off x="316595" y="403316"/>
            <a:ext cx="1793128" cy="1729891"/>
            <a:chOff x="-1645450" y="733766"/>
            <a:chExt cx="834921" cy="805476"/>
          </a:xfrm>
        </p:grpSpPr>
        <p:sp>
          <p:nvSpPr>
            <p:cNvPr id="1502" name="Google Shape;1502;p27"/>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3" name="Google Shape;1503;p27"/>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4" name="Google Shape;1504;p27"/>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5" name="Google Shape;1505;p27"/>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6" name="Google Shape;1506;p27"/>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7" name="Google Shape;1507;p27"/>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08" name="Google Shape;1508;p27"/>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509" name="Google Shape;1509;p27"/>
          <p:cNvSpPr txBox="1">
            <a:spLocks noGrp="1"/>
          </p:cNvSpPr>
          <p:nvPr>
            <p:ph type="ctrTitle"/>
          </p:nvPr>
        </p:nvSpPr>
        <p:spPr>
          <a:xfrm>
            <a:off x="2635500" y="863181"/>
            <a:ext cx="3873000" cy="662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dirty="0">
                <a:latin typeface="Berlin Sans FB" panose="020E0602020502020306" pitchFamily="34" charset="0"/>
              </a:rPr>
              <a:t>GA6-240202501-AA1-EV02 Video</a:t>
            </a:r>
            <a:endParaRPr dirty="0">
              <a:latin typeface="Berlin Sans FB" panose="020E0602020502020306" pitchFamily="34" charset="0"/>
            </a:endParaRPr>
          </a:p>
        </p:txBody>
      </p:sp>
      <p:sp>
        <p:nvSpPr>
          <p:cNvPr id="1510" name="Google Shape;1510;p27"/>
          <p:cNvSpPr txBox="1">
            <a:spLocks noGrp="1"/>
          </p:cNvSpPr>
          <p:nvPr>
            <p:ph type="subTitle" idx="1"/>
          </p:nvPr>
        </p:nvSpPr>
        <p:spPr>
          <a:xfrm>
            <a:off x="2929396" y="3868192"/>
            <a:ext cx="3312300" cy="6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latin typeface="Berlin Sans FB" panose="020E0602020502020306" pitchFamily="34" charset="0"/>
              </a:rPr>
              <a:t>Alumna:</a:t>
            </a:r>
            <a:r>
              <a:rPr lang="es" sz="1200" dirty="0">
                <a:latin typeface="Berlin Sans FB" panose="020E0602020502020306" pitchFamily="34" charset="0"/>
              </a:rPr>
              <a:t> Heidy Dayana Otagrí Rodriguez</a:t>
            </a:r>
          </a:p>
          <a:p>
            <a:pPr marL="0" lvl="0" indent="0" algn="l" rtl="0">
              <a:spcBef>
                <a:spcPts val="0"/>
              </a:spcBef>
              <a:spcAft>
                <a:spcPts val="0"/>
              </a:spcAft>
              <a:buNone/>
            </a:pPr>
            <a:r>
              <a:rPr lang="es" sz="1200" b="1" dirty="0">
                <a:latin typeface="Berlin Sans FB" panose="020E0602020502020306" pitchFamily="34" charset="0"/>
              </a:rPr>
              <a:t>Instructura</a:t>
            </a:r>
            <a:r>
              <a:rPr lang="es" sz="1200" dirty="0">
                <a:latin typeface="Berlin Sans FB" panose="020E0602020502020306" pitchFamily="34" charset="0"/>
              </a:rPr>
              <a:t>: Jeimmy Calderon Castillo</a:t>
            </a:r>
          </a:p>
          <a:p>
            <a:pPr marL="0" lvl="0" indent="0" algn="l" rtl="0">
              <a:spcBef>
                <a:spcPts val="0"/>
              </a:spcBef>
              <a:spcAft>
                <a:spcPts val="0"/>
              </a:spcAft>
              <a:buNone/>
            </a:pPr>
            <a:r>
              <a:rPr lang="es" sz="1200" dirty="0">
                <a:latin typeface="Berlin Sans FB" panose="020E0602020502020306" pitchFamily="34" charset="0"/>
              </a:rPr>
              <a:t>Program: </a:t>
            </a:r>
            <a:r>
              <a:rPr lang="en-US" sz="1200" dirty="0">
                <a:latin typeface="Berlin Sans FB" panose="020E0602020502020306" pitchFamily="34" charset="0"/>
              </a:rPr>
              <a:t>Software Analysis and Development </a:t>
            </a:r>
            <a:endParaRPr sz="1200" dirty="0">
              <a:latin typeface="Berlin Sans FB" panose="020E0602020502020306" pitchFamily="34" charset="0"/>
            </a:endParaRPr>
          </a:p>
        </p:txBody>
      </p:sp>
      <p:sp>
        <p:nvSpPr>
          <p:cNvPr id="1511" name="Google Shape;1511;p27"/>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2" name="Google Shape;1512;p27"/>
          <p:cNvSpPr/>
          <p:nvPr/>
        </p:nvSpPr>
        <p:spPr>
          <a:xfrm>
            <a:off x="1729788" y="394908"/>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nvGrpSpPr>
          <p:cNvPr id="1513" name="Google Shape;1513;p27"/>
          <p:cNvGrpSpPr/>
          <p:nvPr/>
        </p:nvGrpSpPr>
        <p:grpSpPr>
          <a:xfrm rot="-937322">
            <a:off x="6706379" y="2782157"/>
            <a:ext cx="1883740" cy="1978115"/>
            <a:chOff x="8540375" y="3022876"/>
            <a:chExt cx="1779279" cy="1868421"/>
          </a:xfrm>
        </p:grpSpPr>
        <p:sp>
          <p:nvSpPr>
            <p:cNvPr id="1514" name="Google Shape;1514;p27"/>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5" name="Google Shape;1515;p27"/>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6" name="Google Shape;1516;p27"/>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7" name="Google Shape;1517;p27"/>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8" name="Google Shape;1518;p27"/>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19" name="Google Shape;1519;p27"/>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0" name="Google Shape;1520;p27"/>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1" name="Google Shape;1521;p27"/>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2" name="Google Shape;1522;p27"/>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3" name="Google Shape;1523;p27"/>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4" name="Google Shape;1524;p27"/>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5" name="Google Shape;1525;p27"/>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6" name="Google Shape;1526;p27"/>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7" name="Google Shape;1527;p27"/>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8" name="Google Shape;1528;p27"/>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29" name="Google Shape;1529;p27"/>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0" name="Google Shape;1530;p27"/>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1" name="Google Shape;1531;p27"/>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2" name="Google Shape;1532;p27"/>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3" name="Google Shape;1533;p27"/>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4" name="Google Shape;1534;p27"/>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5" name="Google Shape;1535;p27"/>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6" name="Google Shape;1536;p27"/>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7" name="Google Shape;1537;p27"/>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8" name="Google Shape;1538;p27"/>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39" name="Google Shape;1539;p27"/>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0" name="Google Shape;1540;p27"/>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1" name="Google Shape;1541;p27"/>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2" name="Google Shape;1542;p27"/>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3" name="Google Shape;1543;p27"/>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4" name="Google Shape;1544;p27"/>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5" name="Google Shape;1545;p27"/>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6" name="Google Shape;1546;p27"/>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7" name="Google Shape;1547;p27"/>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8" name="Google Shape;1548;p27"/>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49" name="Google Shape;1549;p27"/>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0" name="Google Shape;1550;p27"/>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1" name="Google Shape;1551;p27"/>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2" name="Google Shape;1552;p27"/>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3" name="Google Shape;1553;p27"/>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grpSp>
        <p:nvGrpSpPr>
          <p:cNvPr id="1555" name="Google Shape;1555;p27"/>
          <p:cNvGrpSpPr/>
          <p:nvPr/>
        </p:nvGrpSpPr>
        <p:grpSpPr>
          <a:xfrm>
            <a:off x="7953250" y="1084584"/>
            <a:ext cx="580547" cy="528926"/>
            <a:chOff x="7953250" y="1084584"/>
            <a:chExt cx="580547" cy="528926"/>
          </a:xfrm>
        </p:grpSpPr>
        <p:sp>
          <p:nvSpPr>
            <p:cNvPr id="1556" name="Google Shape;1556;p27"/>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7" name="Google Shape;1557;p27"/>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8" name="Google Shape;1558;p27"/>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59" name="Google Shape;1559;p27"/>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grpSp>
        <p:nvGrpSpPr>
          <p:cNvPr id="1560" name="Google Shape;1560;p27"/>
          <p:cNvGrpSpPr/>
          <p:nvPr/>
        </p:nvGrpSpPr>
        <p:grpSpPr>
          <a:xfrm rot="-151246">
            <a:off x="503137" y="2919271"/>
            <a:ext cx="1152792" cy="1848542"/>
            <a:chOff x="10740175" y="552419"/>
            <a:chExt cx="1095062" cy="1755969"/>
          </a:xfrm>
        </p:grpSpPr>
        <p:sp>
          <p:nvSpPr>
            <p:cNvPr id="1561" name="Google Shape;1561;p27"/>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2" name="Google Shape;1562;p27"/>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3" name="Google Shape;1563;p27"/>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4" name="Google Shape;1564;p27"/>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5" name="Google Shape;1565;p27"/>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6" name="Google Shape;1566;p27"/>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67" name="Google Shape;1567;p27"/>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568" name="Google Shape;1568;p27"/>
          <p:cNvSpPr txBox="1">
            <a:spLocks noGrp="1"/>
          </p:cNvSpPr>
          <p:nvPr>
            <p:ph type="title" idx="4294967295"/>
          </p:nvPr>
        </p:nvSpPr>
        <p:spPr>
          <a:xfrm>
            <a:off x="1007733" y="2429729"/>
            <a:ext cx="6971400" cy="10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 sz="5100" b="0" dirty="0">
                <a:latin typeface="Berlin Sans FB" panose="020E0602020502020306" pitchFamily="34" charset="0"/>
              </a:rPr>
              <a:t>Ingeniera de software</a:t>
            </a:r>
            <a:endParaRPr sz="5100" b="0" dirty="0">
              <a:latin typeface="Berlin Sans FB" panose="020E0602020502020306" pitchFamily="34" charset="0"/>
            </a:endParaRPr>
          </a:p>
        </p:txBody>
      </p:sp>
      <p:pic>
        <p:nvPicPr>
          <p:cNvPr id="5" name="Vídeo 4">
            <a:hlinkClick r:id="" action="ppaction://media"/>
            <a:extLst>
              <a:ext uri="{FF2B5EF4-FFF2-40B4-BE49-F238E27FC236}">
                <a16:creationId xmlns:a16="http://schemas.microsoft.com/office/drawing/2014/main" id="{C320A63F-447C-37F6-68D7-871A53741C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893"/>
    </mc:Choice>
    <mc:Fallback>
      <p:transition spd="slow" advTm="12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2" name="Google Shape;1734;p32">
            <a:extLst>
              <a:ext uri="{FF2B5EF4-FFF2-40B4-BE49-F238E27FC236}">
                <a16:creationId xmlns:a16="http://schemas.microsoft.com/office/drawing/2014/main" id="{4F50C2AE-AF3B-774A-5443-3C4941EC0F6A}"/>
              </a:ext>
            </a:extLst>
          </p:cNvPr>
          <p:cNvSpPr txBox="1">
            <a:spLocks/>
          </p:cNvSpPr>
          <p:nvPr/>
        </p:nvSpPr>
        <p:spPr>
          <a:xfrm>
            <a:off x="984540" y="1226455"/>
            <a:ext cx="6971400" cy="10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owlby One SC"/>
              <a:buNone/>
              <a:defRPr sz="5500" b="1" i="0" u="none" strike="noStrike" cap="none">
                <a:solidFill>
                  <a:schemeClr val="dk1"/>
                </a:solidFill>
                <a:latin typeface="Bowlby One SC"/>
                <a:ea typeface="Bowlby One SC"/>
                <a:cs typeface="Bowlby One SC"/>
                <a:sym typeface="Bowlby One SC"/>
              </a:defRPr>
            </a:lvl1pPr>
            <a:lvl2pPr marR="0" lvl="1"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2pPr>
            <a:lvl3pPr marR="0" lvl="2"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3pPr>
            <a:lvl4pPr marR="0" lvl="3"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4pPr>
            <a:lvl5pPr marR="0" lvl="4"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5pPr>
            <a:lvl6pPr marR="0" lvl="5"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6pPr>
            <a:lvl7pPr marR="0" lvl="6"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7pPr>
            <a:lvl8pPr marR="0" lvl="7"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8pPr>
            <a:lvl9pPr marR="0" lvl="8"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9pPr>
          </a:lstStyle>
          <a:p>
            <a:r>
              <a:rPr lang="en-US" sz="2000" dirty="0" err="1">
                <a:solidFill>
                  <a:schemeClr val="accent2"/>
                </a:solidFill>
                <a:latin typeface="Berlin Sans FB" panose="020E0602020502020306" pitchFamily="34" charset="0"/>
              </a:rPr>
              <a:t>INTRODTechnology</a:t>
            </a:r>
            <a:r>
              <a:rPr lang="en-US" sz="2000" dirty="0">
                <a:solidFill>
                  <a:schemeClr val="accent2"/>
                </a:solidFill>
                <a:latin typeface="Berlin Sans FB" panose="020E0602020502020306" pitchFamily="34" charset="0"/>
              </a:rPr>
              <a:t> as an evolutionary </a:t>
            </a:r>
            <a:r>
              <a:rPr lang="en-US" sz="2000" dirty="0" err="1">
                <a:solidFill>
                  <a:schemeClr val="accent2"/>
                </a:solidFill>
                <a:latin typeface="Berlin Sans FB" panose="020E0602020502020306" pitchFamily="34" charset="0"/>
              </a:rPr>
              <a:t>processUCCIÓN</a:t>
            </a:r>
            <a:endParaRPr lang="en-US" sz="2000" dirty="0">
              <a:solidFill>
                <a:schemeClr val="accent2"/>
              </a:solidFill>
              <a:latin typeface="Berlin Sans FB" panose="020E0602020502020306" pitchFamily="34" charset="0"/>
            </a:endParaRPr>
          </a:p>
        </p:txBody>
      </p:sp>
      <p:grpSp>
        <p:nvGrpSpPr>
          <p:cNvPr id="1731" name="Google Shape;1731;p32"/>
          <p:cNvGrpSpPr/>
          <p:nvPr/>
        </p:nvGrpSpPr>
        <p:grpSpPr>
          <a:xfrm>
            <a:off x="1063779" y="990952"/>
            <a:ext cx="7002600" cy="1472398"/>
            <a:chOff x="1070900" y="1809477"/>
            <a:chExt cx="7002600" cy="1472398"/>
          </a:xfrm>
        </p:grpSpPr>
        <p:sp>
          <p:nvSpPr>
            <p:cNvPr id="1732" name="Google Shape;1732;p32"/>
            <p:cNvSpPr/>
            <p:nvPr/>
          </p:nvSpPr>
          <p:spPr>
            <a:xfrm>
              <a:off x="1070900" y="1961575"/>
              <a:ext cx="7002600" cy="13203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33" name="Google Shape;1733;p32"/>
            <p:cNvSpPr/>
            <p:nvPr/>
          </p:nvSpPr>
          <p:spPr>
            <a:xfrm>
              <a:off x="1070900" y="1809477"/>
              <a:ext cx="7002600" cy="12795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730" name="Google Shape;1730;p32"/>
          <p:cNvSpPr/>
          <p:nvPr/>
        </p:nvSpPr>
        <p:spPr>
          <a:xfrm>
            <a:off x="1424749" y="2564350"/>
            <a:ext cx="6294900" cy="1792818"/>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35" name="Google Shape;1735;p32"/>
          <p:cNvSpPr txBox="1">
            <a:spLocks noGrp="1"/>
          </p:cNvSpPr>
          <p:nvPr>
            <p:ph type="subTitle" idx="1"/>
          </p:nvPr>
        </p:nvSpPr>
        <p:spPr>
          <a:xfrm>
            <a:off x="1676871" y="2685956"/>
            <a:ext cx="5835300" cy="1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Berlin Sans FB" panose="020E0602020502020306" pitchFamily="34" charset="0"/>
              </a:rPr>
              <a:t>Technology is undeniably the driving force behind the ongoing evolution of software engineering. It serves as both the catalyst and enabler for innovation. The rapid development of new hardware, software, and networking capabilities has not only broadened the horizons of what is possible in software design but has also pushed the boundaries of scalability and performance. </a:t>
            </a:r>
            <a:endParaRPr dirty="0">
              <a:solidFill>
                <a:schemeClr val="tx1"/>
              </a:solidFill>
              <a:latin typeface="Berlin Sans FB" panose="020E0602020502020306" pitchFamily="34" charset="0"/>
            </a:endParaRPr>
          </a:p>
        </p:txBody>
      </p:sp>
      <p:grpSp>
        <p:nvGrpSpPr>
          <p:cNvPr id="1736" name="Google Shape;1736;p32"/>
          <p:cNvGrpSpPr/>
          <p:nvPr/>
        </p:nvGrpSpPr>
        <p:grpSpPr>
          <a:xfrm rot="-727465" flipH="1">
            <a:off x="7307500" y="2751096"/>
            <a:ext cx="1152751" cy="1848476"/>
            <a:chOff x="10740175" y="552419"/>
            <a:chExt cx="1095062" cy="1755969"/>
          </a:xfrm>
        </p:grpSpPr>
        <p:sp>
          <p:nvSpPr>
            <p:cNvPr id="1737" name="Google Shape;1737;p32"/>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38" name="Google Shape;1738;p32"/>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39" name="Google Shape;1739;p32"/>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0" name="Google Shape;1740;p32"/>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1" name="Google Shape;1741;p32"/>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2" name="Google Shape;1742;p32"/>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3" name="Google Shape;1743;p32"/>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744" name="Google Shape;1744;p32"/>
          <p:cNvSpPr/>
          <p:nvPr/>
        </p:nvSpPr>
        <p:spPr>
          <a:xfrm>
            <a:off x="417138" y="2206796"/>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5" name="Google Shape;1745;p32"/>
          <p:cNvSpPr/>
          <p:nvPr/>
        </p:nvSpPr>
        <p:spPr>
          <a:xfrm>
            <a:off x="5986950" y="343808"/>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nvGrpSpPr>
          <p:cNvPr id="1746" name="Google Shape;1746;p32"/>
          <p:cNvGrpSpPr/>
          <p:nvPr/>
        </p:nvGrpSpPr>
        <p:grpSpPr>
          <a:xfrm>
            <a:off x="7913691" y="1020105"/>
            <a:ext cx="654284" cy="595448"/>
            <a:chOff x="6457425" y="-2097210"/>
            <a:chExt cx="841847" cy="766146"/>
          </a:xfrm>
        </p:grpSpPr>
        <p:sp>
          <p:nvSpPr>
            <p:cNvPr id="1747" name="Google Shape;1747;p32"/>
            <p:cNvSpPr/>
            <p:nvPr/>
          </p:nvSpPr>
          <p:spPr>
            <a:xfrm>
              <a:off x="6457425" y="-2097210"/>
              <a:ext cx="840870" cy="766146"/>
            </a:xfrm>
            <a:custGeom>
              <a:avLst/>
              <a:gdLst/>
              <a:ahLst/>
              <a:cxnLst/>
              <a:rect l="l" t="t" r="r" b="b"/>
              <a:pathLst>
                <a:path w="8586" h="7823" extrusionOk="0">
                  <a:moveTo>
                    <a:pt x="4294" y="1"/>
                  </a:moveTo>
                  <a:cubicBezTo>
                    <a:pt x="3293" y="1"/>
                    <a:pt x="2294" y="384"/>
                    <a:pt x="1533" y="1150"/>
                  </a:cubicBezTo>
                  <a:cubicBezTo>
                    <a:pt x="1" y="2672"/>
                    <a:pt x="1" y="5149"/>
                    <a:pt x="1533" y="6681"/>
                  </a:cubicBezTo>
                  <a:cubicBezTo>
                    <a:pt x="2294" y="7442"/>
                    <a:pt x="3293" y="7822"/>
                    <a:pt x="4294" y="7822"/>
                  </a:cubicBezTo>
                  <a:cubicBezTo>
                    <a:pt x="5295" y="7822"/>
                    <a:pt x="6298" y="7442"/>
                    <a:pt x="7064" y="6681"/>
                  </a:cubicBezTo>
                  <a:cubicBezTo>
                    <a:pt x="8586" y="5149"/>
                    <a:pt x="8586" y="2672"/>
                    <a:pt x="7064" y="1150"/>
                  </a:cubicBezTo>
                  <a:cubicBezTo>
                    <a:pt x="6298" y="384"/>
                    <a:pt x="5295" y="1"/>
                    <a:pt x="4294"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8" name="Google Shape;1748;p32"/>
            <p:cNvSpPr/>
            <p:nvPr/>
          </p:nvSpPr>
          <p:spPr>
            <a:xfrm>
              <a:off x="6788640" y="-1673938"/>
              <a:ext cx="176479" cy="72276"/>
            </a:xfrm>
            <a:custGeom>
              <a:avLst/>
              <a:gdLst/>
              <a:ahLst/>
              <a:cxnLst/>
              <a:rect l="l" t="t" r="r" b="b"/>
              <a:pathLst>
                <a:path w="1802" h="738" fill="none" extrusionOk="0">
                  <a:moveTo>
                    <a:pt x="1" y="1"/>
                  </a:moveTo>
                  <a:cubicBezTo>
                    <a:pt x="1" y="1"/>
                    <a:pt x="1035" y="737"/>
                    <a:pt x="1801" y="1"/>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49" name="Google Shape;1749;p32"/>
            <p:cNvSpPr/>
            <p:nvPr/>
          </p:nvSpPr>
          <p:spPr>
            <a:xfrm>
              <a:off x="6498362" y="-1979689"/>
              <a:ext cx="314763" cy="258842"/>
            </a:xfrm>
            <a:custGeom>
              <a:avLst/>
              <a:gdLst/>
              <a:ahLst/>
              <a:cxnLst/>
              <a:rect l="l" t="t" r="r" b="b"/>
              <a:pathLst>
                <a:path w="3214" h="2643" extrusionOk="0">
                  <a:moveTo>
                    <a:pt x="2204" y="0"/>
                  </a:moveTo>
                  <a:cubicBezTo>
                    <a:pt x="1971" y="0"/>
                    <a:pt x="1735" y="95"/>
                    <a:pt x="1562" y="268"/>
                  </a:cubicBezTo>
                  <a:lnTo>
                    <a:pt x="1562" y="278"/>
                  </a:lnTo>
                  <a:cubicBezTo>
                    <a:pt x="1394" y="118"/>
                    <a:pt x="1178" y="39"/>
                    <a:pt x="963" y="39"/>
                  </a:cubicBezTo>
                  <a:cubicBezTo>
                    <a:pt x="683" y="39"/>
                    <a:pt x="403" y="173"/>
                    <a:pt x="229" y="437"/>
                  </a:cubicBezTo>
                  <a:cubicBezTo>
                    <a:pt x="0" y="785"/>
                    <a:pt x="70" y="1253"/>
                    <a:pt x="368" y="1551"/>
                  </a:cubicBezTo>
                  <a:lnTo>
                    <a:pt x="1393" y="2576"/>
                  </a:lnTo>
                  <a:cubicBezTo>
                    <a:pt x="1438" y="2621"/>
                    <a:pt x="1498" y="2643"/>
                    <a:pt x="1557" y="2643"/>
                  </a:cubicBezTo>
                  <a:cubicBezTo>
                    <a:pt x="1617" y="2643"/>
                    <a:pt x="1677" y="2621"/>
                    <a:pt x="1721" y="2576"/>
                  </a:cubicBezTo>
                  <a:lnTo>
                    <a:pt x="2806" y="1491"/>
                  </a:lnTo>
                  <a:cubicBezTo>
                    <a:pt x="3214" y="1084"/>
                    <a:pt x="3134" y="387"/>
                    <a:pt x="2577" y="89"/>
                  </a:cubicBezTo>
                  <a:cubicBezTo>
                    <a:pt x="2460" y="29"/>
                    <a:pt x="2332" y="0"/>
                    <a:pt x="2204"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750" name="Google Shape;1750;p32"/>
            <p:cNvSpPr/>
            <p:nvPr/>
          </p:nvSpPr>
          <p:spPr>
            <a:xfrm>
              <a:off x="6984509" y="-1979689"/>
              <a:ext cx="314763" cy="258842"/>
            </a:xfrm>
            <a:custGeom>
              <a:avLst/>
              <a:gdLst/>
              <a:ahLst/>
              <a:cxnLst/>
              <a:rect l="l" t="t" r="r" b="b"/>
              <a:pathLst>
                <a:path w="3214" h="2643" extrusionOk="0">
                  <a:moveTo>
                    <a:pt x="2205" y="0"/>
                  </a:moveTo>
                  <a:cubicBezTo>
                    <a:pt x="1972" y="0"/>
                    <a:pt x="1739" y="95"/>
                    <a:pt x="1572" y="268"/>
                  </a:cubicBezTo>
                  <a:lnTo>
                    <a:pt x="1562" y="278"/>
                  </a:lnTo>
                  <a:cubicBezTo>
                    <a:pt x="1394" y="118"/>
                    <a:pt x="1178" y="39"/>
                    <a:pt x="963" y="39"/>
                  </a:cubicBezTo>
                  <a:cubicBezTo>
                    <a:pt x="683" y="39"/>
                    <a:pt x="404" y="173"/>
                    <a:pt x="229" y="437"/>
                  </a:cubicBezTo>
                  <a:cubicBezTo>
                    <a:pt x="0" y="785"/>
                    <a:pt x="70" y="1253"/>
                    <a:pt x="369" y="1551"/>
                  </a:cubicBezTo>
                  <a:lnTo>
                    <a:pt x="1393" y="2576"/>
                  </a:lnTo>
                  <a:cubicBezTo>
                    <a:pt x="1438" y="2621"/>
                    <a:pt x="1498" y="2643"/>
                    <a:pt x="1557" y="2643"/>
                  </a:cubicBezTo>
                  <a:cubicBezTo>
                    <a:pt x="1617" y="2643"/>
                    <a:pt x="1677" y="2621"/>
                    <a:pt x="1721" y="2576"/>
                  </a:cubicBezTo>
                  <a:lnTo>
                    <a:pt x="2806" y="1491"/>
                  </a:lnTo>
                  <a:cubicBezTo>
                    <a:pt x="3214" y="1084"/>
                    <a:pt x="3134" y="387"/>
                    <a:pt x="2577" y="89"/>
                  </a:cubicBezTo>
                  <a:cubicBezTo>
                    <a:pt x="2460" y="29"/>
                    <a:pt x="2333" y="0"/>
                    <a:pt x="2205"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751" name="Google Shape;1751;p32"/>
          <p:cNvSpPr/>
          <p:nvPr/>
        </p:nvSpPr>
        <p:spPr>
          <a:xfrm>
            <a:off x="1572097" y="1081930"/>
            <a:ext cx="5985964" cy="746587"/>
          </a:xfrm>
          <a:prstGeom prst="rect">
            <a:avLst/>
          </a:prstGeom>
        </p:spPr>
        <p:txBody>
          <a:bodyPr>
            <a:prstTxWarp prst="textPlain">
              <a:avLst/>
            </a:prstTxWarp>
          </a:bodyPr>
          <a:lstStyle/>
          <a:p>
            <a:pPr lvl="0" algn="ctr"/>
            <a:endParaRPr b="1" i="0" dirty="0">
              <a:ln w="28575" cap="flat" cmpd="sng">
                <a:solidFill>
                  <a:schemeClr val="dk1"/>
                </a:solidFill>
                <a:prstDash val="solid"/>
                <a:round/>
                <a:headEnd type="none" w="sm" len="sm"/>
                <a:tailEnd type="none" w="sm" len="sm"/>
              </a:ln>
              <a:solidFill>
                <a:schemeClr val="accent2"/>
              </a:solidFill>
              <a:latin typeface="Berlin Sans FB" panose="020E0602020502020306" pitchFamily="34" charset="0"/>
            </a:endParaRPr>
          </a:p>
        </p:txBody>
      </p:sp>
      <p:sp>
        <p:nvSpPr>
          <p:cNvPr id="1734" name="Google Shape;1734;p32"/>
          <p:cNvSpPr txBox="1">
            <a:spLocks noGrp="1"/>
          </p:cNvSpPr>
          <p:nvPr>
            <p:ph type="title"/>
          </p:nvPr>
        </p:nvSpPr>
        <p:spPr>
          <a:xfrm>
            <a:off x="1173555" y="1353643"/>
            <a:ext cx="6971400" cy="10926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kern="100" dirty="0">
                <a:effectLst/>
                <a:latin typeface="Berlin Sans FB" panose="020E0602020502020306" pitchFamily="34" charset="0"/>
                <a:ea typeface="Calibri" panose="020F0502020204030204" pitchFamily="34" charset="0"/>
                <a:cs typeface="Times New Roman" panose="02020603050405020304" pitchFamily="18" charset="0"/>
              </a:rPr>
              <a:t>Technology as an evolving process</a:t>
            </a:r>
            <a:endParaRPr lang="es-CO" sz="1800" kern="100" dirty="0">
              <a:effectLst/>
              <a:latin typeface="Berlin Sans FB" panose="020E0602020502020306" pitchFamily="34" charset="0"/>
              <a:ea typeface="Calibri" panose="020F0502020204030204" pitchFamily="34" charset="0"/>
              <a:cs typeface="Times New Roman" panose="02020603050405020304" pitchFamily="18" charset="0"/>
            </a:endParaRPr>
          </a:p>
        </p:txBody>
      </p:sp>
      <p:pic>
        <p:nvPicPr>
          <p:cNvPr id="8" name="Vídeo 7">
            <a:hlinkClick r:id="" action="ppaction://media"/>
            <a:extLst>
              <a:ext uri="{FF2B5EF4-FFF2-40B4-BE49-F238E27FC236}">
                <a16:creationId xmlns:a16="http://schemas.microsoft.com/office/drawing/2014/main" id="{5701E1DF-DCBA-56EE-CE2D-04265D2901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6014"/>
    </mc:Choice>
    <mc:Fallback>
      <p:transition spd="slow" advTm="46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28"/>
          <p:cNvSpPr/>
          <p:nvPr/>
        </p:nvSpPr>
        <p:spPr>
          <a:xfrm>
            <a:off x="4772663" y="1763452"/>
            <a:ext cx="2845199" cy="2550848"/>
          </a:xfrm>
          <a:prstGeom prst="roundRect">
            <a:avLst>
              <a:gd name="adj" fmla="val 14901"/>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74" name="Google Shape;1574;p28"/>
          <p:cNvSpPr/>
          <p:nvPr/>
        </p:nvSpPr>
        <p:spPr>
          <a:xfrm>
            <a:off x="1526137" y="1705816"/>
            <a:ext cx="2845200" cy="2550848"/>
          </a:xfrm>
          <a:prstGeom prst="roundRect">
            <a:avLst>
              <a:gd name="adj" fmla="val 14901"/>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nvGrpSpPr>
          <p:cNvPr id="1575" name="Google Shape;1575;p28"/>
          <p:cNvGrpSpPr/>
          <p:nvPr/>
        </p:nvGrpSpPr>
        <p:grpSpPr>
          <a:xfrm>
            <a:off x="1918839" y="358524"/>
            <a:ext cx="5306936" cy="1198496"/>
            <a:chOff x="1979225" y="358525"/>
            <a:chExt cx="5186100" cy="1198496"/>
          </a:xfrm>
        </p:grpSpPr>
        <p:sp>
          <p:nvSpPr>
            <p:cNvPr id="1576" name="Google Shape;1576;p28"/>
            <p:cNvSpPr/>
            <p:nvPr/>
          </p:nvSpPr>
          <p:spPr>
            <a:xfrm>
              <a:off x="1979225" y="507321"/>
              <a:ext cx="5186100" cy="10497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77" name="Google Shape;1577;p28"/>
            <p:cNvSpPr/>
            <p:nvPr/>
          </p:nvSpPr>
          <p:spPr>
            <a:xfrm>
              <a:off x="1979225" y="358525"/>
              <a:ext cx="5186100" cy="10497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grpSp>
      <p:sp>
        <p:nvSpPr>
          <p:cNvPr id="1578" name="Google Shape;1578;p28"/>
          <p:cNvSpPr txBox="1">
            <a:spLocks noGrp="1"/>
          </p:cNvSpPr>
          <p:nvPr>
            <p:ph type="ctrTitle"/>
          </p:nvPr>
        </p:nvSpPr>
        <p:spPr>
          <a:xfrm>
            <a:off x="2616950" y="445175"/>
            <a:ext cx="3910200" cy="9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latin typeface="Berlin Sans FB" panose="020E0602020502020306" pitchFamily="34" charset="0"/>
              </a:rPr>
              <a:t>Automation is transforming software engineering</a:t>
            </a:r>
            <a:endParaRPr sz="1600" b="1" dirty="0">
              <a:latin typeface="Berlin Sans FB" panose="020E0602020502020306" pitchFamily="34" charset="0"/>
            </a:endParaRPr>
          </a:p>
        </p:txBody>
      </p:sp>
      <p:sp>
        <p:nvSpPr>
          <p:cNvPr id="1579" name="Google Shape;1579;p28"/>
          <p:cNvSpPr txBox="1">
            <a:spLocks noGrp="1"/>
          </p:cNvSpPr>
          <p:nvPr>
            <p:ph type="subTitle" idx="1"/>
          </p:nvPr>
        </p:nvSpPr>
        <p:spPr>
          <a:xfrm>
            <a:off x="1835588" y="1854612"/>
            <a:ext cx="2210632" cy="20625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Berlin Sans FB" panose="020E0602020502020306" pitchFamily="34" charset="0"/>
              </a:rPr>
              <a:t>Automation is profoundly reshaping the software engineering landscape. It has the power to streamline repetitive tasks, enhance testing processes, and expedite deployments. </a:t>
            </a:r>
            <a:endParaRPr dirty="0">
              <a:solidFill>
                <a:schemeClr val="tx1"/>
              </a:solidFill>
              <a:latin typeface="Berlin Sans FB" panose="020E0602020502020306" pitchFamily="34" charset="0"/>
            </a:endParaRPr>
          </a:p>
        </p:txBody>
      </p:sp>
      <p:sp>
        <p:nvSpPr>
          <p:cNvPr id="1580" name="Google Shape;1580;p28"/>
          <p:cNvSpPr txBox="1">
            <a:spLocks noGrp="1"/>
          </p:cNvSpPr>
          <p:nvPr>
            <p:ph type="subTitle" idx="4"/>
          </p:nvPr>
        </p:nvSpPr>
        <p:spPr>
          <a:xfrm>
            <a:off x="4833728" y="1912248"/>
            <a:ext cx="2784134" cy="2094702"/>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SzPts val="1500"/>
            </a:pPr>
            <a:r>
              <a:rPr lang="en-US" b="0" i="0" dirty="0">
                <a:solidFill>
                  <a:schemeClr val="tx1"/>
                </a:solidFill>
                <a:effectLst/>
                <a:latin typeface="Berlin Sans FB" panose="020E0602020502020306" pitchFamily="34" charset="0"/>
              </a:rPr>
              <a:t>With the advent of DevOps and continuous integration/continuous deployment (CI/CD), automation is becoming an integral component of software development, ensuring rapid and reliable software delivery while reducing human error.</a:t>
            </a:r>
            <a:endParaRPr dirty="0">
              <a:latin typeface="Berlin Sans FB" panose="020E0602020502020306" pitchFamily="34" charset="0"/>
            </a:endParaRPr>
          </a:p>
        </p:txBody>
      </p:sp>
      <p:sp>
        <p:nvSpPr>
          <p:cNvPr id="1581" name="Google Shape;1581;p28"/>
          <p:cNvSpPr/>
          <p:nvPr/>
        </p:nvSpPr>
        <p:spPr>
          <a:xfrm flipH="1">
            <a:off x="7708788" y="16849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82" name="Google Shape;1582;p28"/>
          <p:cNvSpPr/>
          <p:nvPr/>
        </p:nvSpPr>
        <p:spPr>
          <a:xfrm flipH="1">
            <a:off x="8237655" y="2287583"/>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pic>
        <p:nvPicPr>
          <p:cNvPr id="1583" name="Google Shape;1583;p28"/>
          <p:cNvPicPr preferRelativeResize="0"/>
          <p:nvPr/>
        </p:nvPicPr>
        <p:blipFill>
          <a:blip r:embed="rId5">
            <a:alphaModFix/>
          </a:blip>
          <a:stretch>
            <a:fillRect/>
          </a:stretch>
        </p:blipFill>
        <p:spPr>
          <a:xfrm>
            <a:off x="119890" y="1763452"/>
            <a:ext cx="1070487" cy="906300"/>
          </a:xfrm>
          <a:prstGeom prst="rect">
            <a:avLst/>
          </a:prstGeom>
          <a:noFill/>
          <a:ln>
            <a:noFill/>
          </a:ln>
        </p:spPr>
      </p:pic>
      <p:pic>
        <p:nvPicPr>
          <p:cNvPr id="1584" name="Google Shape;1584;p28"/>
          <p:cNvPicPr preferRelativeResize="0"/>
          <p:nvPr/>
        </p:nvPicPr>
        <p:blipFill>
          <a:blip r:embed="rId6">
            <a:alphaModFix/>
          </a:blip>
          <a:stretch>
            <a:fillRect/>
          </a:stretch>
        </p:blipFill>
        <p:spPr>
          <a:xfrm>
            <a:off x="8019188" y="4044232"/>
            <a:ext cx="1070501" cy="921176"/>
          </a:xfrm>
          <a:prstGeom prst="rect">
            <a:avLst/>
          </a:prstGeom>
          <a:noFill/>
          <a:ln>
            <a:noFill/>
          </a:ln>
        </p:spPr>
      </p:pic>
      <p:pic>
        <p:nvPicPr>
          <p:cNvPr id="7" name="Vídeo 6">
            <a:hlinkClick r:id="" action="ppaction://media"/>
            <a:extLst>
              <a:ext uri="{FF2B5EF4-FFF2-40B4-BE49-F238E27FC236}">
                <a16:creationId xmlns:a16="http://schemas.microsoft.com/office/drawing/2014/main" id="{C2992BE5-E613-E993-10AF-739986388CC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500" r="12500"/>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861"/>
    </mc:Choice>
    <mc:Fallback>
      <p:transition spd="slow" advTm="4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29"/>
          <p:cNvSpPr/>
          <p:nvPr/>
        </p:nvSpPr>
        <p:spPr>
          <a:xfrm>
            <a:off x="822725" y="1189260"/>
            <a:ext cx="3933175" cy="3307079"/>
          </a:xfrm>
          <a:prstGeom prst="roundRect">
            <a:avLst>
              <a:gd name="adj" fmla="val 1180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90" name="Google Shape;1590;p29"/>
          <p:cNvSpPr/>
          <p:nvPr/>
        </p:nvSpPr>
        <p:spPr>
          <a:xfrm>
            <a:off x="5249624" y="3162735"/>
            <a:ext cx="2958325" cy="1198500"/>
          </a:xfrm>
          <a:prstGeom prst="roundRect">
            <a:avLst>
              <a:gd name="adj" fmla="val 1180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1591" name="Google Shape;1591;p29"/>
          <p:cNvSpPr txBox="1">
            <a:spLocks noGrp="1"/>
          </p:cNvSpPr>
          <p:nvPr>
            <p:ph type="subTitle" idx="1"/>
          </p:nvPr>
        </p:nvSpPr>
        <p:spPr>
          <a:xfrm>
            <a:off x="5417500" y="3361210"/>
            <a:ext cx="2563800"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Berlin Sans FB" panose="020E0602020502020306" pitchFamily="34" charset="0"/>
              </a:rPr>
              <a:t>AI and AM in Software Development</a:t>
            </a:r>
            <a:endParaRPr b="1" dirty="0">
              <a:latin typeface="Berlin Sans FB" panose="020E0602020502020306" pitchFamily="34" charset="0"/>
            </a:endParaRPr>
          </a:p>
        </p:txBody>
      </p:sp>
      <p:sp>
        <p:nvSpPr>
          <p:cNvPr id="1592" name="Google Shape;1592;p29"/>
          <p:cNvSpPr txBox="1">
            <a:spLocks noGrp="1"/>
          </p:cNvSpPr>
          <p:nvPr>
            <p:ph type="subTitle" idx="4"/>
          </p:nvPr>
        </p:nvSpPr>
        <p:spPr>
          <a:xfrm>
            <a:off x="966863" y="1265140"/>
            <a:ext cx="3675712" cy="29868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Berlin Sans FB" panose="020E0602020502020306" pitchFamily="34" charset="0"/>
              </a:rPr>
              <a:t>Artificial Intelligence (AI) and Machine Learning (ML) are revolutionizing software engineering by introducing intelligent decision-making capabilities and optimization processes. These technologies are transforming how we approach data analysis, predictive maintenance, and user personalization. In the development of software, AI and ML empower engineers to create smarter, more adaptive applications that cater to user preferences and provide valuable insights.</a:t>
            </a:r>
            <a:endParaRPr dirty="0">
              <a:solidFill>
                <a:schemeClr val="tx1"/>
              </a:solidFill>
              <a:latin typeface="Berlin Sans FB" panose="020E0602020502020306" pitchFamily="34" charset="0"/>
            </a:endParaRPr>
          </a:p>
        </p:txBody>
      </p:sp>
      <p:pic>
        <p:nvPicPr>
          <p:cNvPr id="1593" name="Google Shape;1593;p29"/>
          <p:cNvPicPr preferRelativeResize="0"/>
          <p:nvPr/>
        </p:nvPicPr>
        <p:blipFill>
          <a:blip r:embed="rId5">
            <a:alphaModFix/>
          </a:blip>
          <a:stretch>
            <a:fillRect/>
          </a:stretch>
        </p:blipFill>
        <p:spPr>
          <a:xfrm>
            <a:off x="4869225" y="1442050"/>
            <a:ext cx="2958325" cy="1400750"/>
          </a:xfrm>
          <a:prstGeom prst="rect">
            <a:avLst/>
          </a:prstGeom>
          <a:noFill/>
          <a:ln>
            <a:noFill/>
          </a:ln>
        </p:spPr>
      </p:pic>
      <p:pic>
        <p:nvPicPr>
          <p:cNvPr id="8" name="Vídeo 7">
            <a:hlinkClick r:id="" action="ppaction://media"/>
            <a:extLst>
              <a:ext uri="{FF2B5EF4-FFF2-40B4-BE49-F238E27FC236}">
                <a16:creationId xmlns:a16="http://schemas.microsoft.com/office/drawing/2014/main" id="{692FDBBA-8AB5-1A2B-A453-93E20C11FBC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4128"/>
    </mc:Choice>
    <mc:Fallback>
      <p:transition spd="slow" advTm="5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590;p29">
            <a:extLst>
              <a:ext uri="{FF2B5EF4-FFF2-40B4-BE49-F238E27FC236}">
                <a16:creationId xmlns:a16="http://schemas.microsoft.com/office/drawing/2014/main" id="{10627C68-8A77-3699-2648-95EFD1943789}"/>
              </a:ext>
            </a:extLst>
          </p:cNvPr>
          <p:cNvSpPr/>
          <p:nvPr/>
        </p:nvSpPr>
        <p:spPr>
          <a:xfrm>
            <a:off x="1147460" y="1739278"/>
            <a:ext cx="3538143" cy="2543162"/>
          </a:xfrm>
          <a:prstGeom prst="roundRect">
            <a:avLst>
              <a:gd name="adj" fmla="val 1180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2" name="Título 1">
            <a:extLst>
              <a:ext uri="{FF2B5EF4-FFF2-40B4-BE49-F238E27FC236}">
                <a16:creationId xmlns:a16="http://schemas.microsoft.com/office/drawing/2014/main" id="{BFDBF407-C236-31DA-16E0-53BC725E69D9}"/>
              </a:ext>
            </a:extLst>
          </p:cNvPr>
          <p:cNvSpPr>
            <a:spLocks noGrp="1"/>
          </p:cNvSpPr>
          <p:nvPr>
            <p:ph type="ctrTitle"/>
          </p:nvPr>
        </p:nvSpPr>
        <p:spPr/>
        <p:txBody>
          <a:bodyPr/>
          <a:lstStyle/>
          <a:p>
            <a:r>
              <a:rPr lang="en-US" sz="1400" b="1" dirty="0">
                <a:latin typeface="Berlin Sans FB" panose="020E0602020502020306" pitchFamily="34" charset="0"/>
              </a:rPr>
              <a:t>Cultural variations in the evolutionary process of technology.</a:t>
            </a:r>
            <a:endParaRPr lang="es-CO" sz="1400" b="1" dirty="0">
              <a:latin typeface="Berlin Sans FB" panose="020E0602020502020306" pitchFamily="34" charset="0"/>
            </a:endParaRPr>
          </a:p>
        </p:txBody>
      </p:sp>
      <p:sp>
        <p:nvSpPr>
          <p:cNvPr id="6" name="Subtítulo 5">
            <a:extLst>
              <a:ext uri="{FF2B5EF4-FFF2-40B4-BE49-F238E27FC236}">
                <a16:creationId xmlns:a16="http://schemas.microsoft.com/office/drawing/2014/main" id="{54726B65-BD4F-6EF7-3CC3-8CF02974A8EA}"/>
              </a:ext>
            </a:extLst>
          </p:cNvPr>
          <p:cNvSpPr>
            <a:spLocks noGrp="1"/>
          </p:cNvSpPr>
          <p:nvPr>
            <p:ph type="subTitle" idx="4"/>
          </p:nvPr>
        </p:nvSpPr>
        <p:spPr>
          <a:xfrm>
            <a:off x="888380" y="1907730"/>
            <a:ext cx="3767440" cy="2440559"/>
          </a:xfrm>
        </p:spPr>
        <p:txBody>
          <a:bodyPr/>
          <a:lstStyle/>
          <a:p>
            <a:r>
              <a:rPr lang="en-US" dirty="0">
                <a:latin typeface="Berlin Sans FB" panose="020E0602020502020306" pitchFamily="34" charset="0"/>
              </a:rPr>
              <a:t>Amazon Web Services (AWS): Silicon Valley-based Amazon has transformed its cloud computing service, AWS. It has expanded its range of services to include AI, Internet of Things (IoT) and advanced analytics solutions, reflecting the ongoing evolution in cloud and technology infrastructure.</a:t>
            </a:r>
            <a:endParaRPr lang="es-CO" dirty="0">
              <a:latin typeface="Berlin Sans FB" panose="020E0602020502020306" pitchFamily="34" charset="0"/>
            </a:endParaRPr>
          </a:p>
        </p:txBody>
      </p:sp>
      <p:pic>
        <p:nvPicPr>
          <p:cNvPr id="1026" name="Picture 2" descr="Top AWS Services List 2023 | AllCode">
            <a:extLst>
              <a:ext uri="{FF2B5EF4-FFF2-40B4-BE49-F238E27FC236}">
                <a16:creationId xmlns:a16="http://schemas.microsoft.com/office/drawing/2014/main" id="{CD795A41-7E37-404B-02ED-0E2938957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581" y="2059319"/>
            <a:ext cx="2973037" cy="1925942"/>
          </a:xfrm>
          <a:prstGeom prst="rect">
            <a:avLst/>
          </a:prstGeom>
          <a:noFill/>
          <a:extLst>
            <a:ext uri="{909E8E84-426E-40DD-AFC4-6F175D3DCCD1}">
              <a14:hiddenFill xmlns:a14="http://schemas.microsoft.com/office/drawing/2010/main">
                <a:solidFill>
                  <a:srgbClr val="FFFFFF"/>
                </a:solidFill>
              </a14:hiddenFill>
            </a:ext>
          </a:extLst>
        </p:spPr>
      </p:pic>
      <p:pic>
        <p:nvPicPr>
          <p:cNvPr id="9" name="Vídeo 8">
            <a:hlinkClick r:id="" action="ppaction://media"/>
            <a:extLst>
              <a:ext uri="{FF2B5EF4-FFF2-40B4-BE49-F238E27FC236}">
                <a16:creationId xmlns:a16="http://schemas.microsoft.com/office/drawing/2014/main" id="{6B75522B-E133-34F0-B639-0F26A43CBC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04974978"/>
      </p:ext>
    </p:extLst>
  </p:cSld>
  <p:clrMapOvr>
    <a:masterClrMapping/>
  </p:clrMapOvr>
  <mc:AlternateContent xmlns:mc="http://schemas.openxmlformats.org/markup-compatibility/2006">
    <mc:Choice xmlns:p14="http://schemas.microsoft.com/office/powerpoint/2010/main" Requires="p14">
      <p:transition spd="slow" p14:dur="2000" advTm="33614"/>
    </mc:Choice>
    <mc:Fallback>
      <p:transition spd="slow" advTm="33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589;p29">
            <a:extLst>
              <a:ext uri="{FF2B5EF4-FFF2-40B4-BE49-F238E27FC236}">
                <a16:creationId xmlns:a16="http://schemas.microsoft.com/office/drawing/2014/main" id="{06946532-ABB7-9F2A-5544-60EF4786652E}"/>
              </a:ext>
            </a:extLst>
          </p:cNvPr>
          <p:cNvSpPr/>
          <p:nvPr/>
        </p:nvSpPr>
        <p:spPr>
          <a:xfrm>
            <a:off x="4105424" y="1318548"/>
            <a:ext cx="4117905" cy="2889570"/>
          </a:xfrm>
          <a:prstGeom prst="roundRect">
            <a:avLst>
              <a:gd name="adj" fmla="val 1180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rlin Sans FB" panose="020E0602020502020306" pitchFamily="34" charset="0"/>
            </a:endParaRPr>
          </a:p>
        </p:txBody>
      </p:sp>
      <p:sp>
        <p:nvSpPr>
          <p:cNvPr id="2" name="Título 1">
            <a:extLst>
              <a:ext uri="{FF2B5EF4-FFF2-40B4-BE49-F238E27FC236}">
                <a16:creationId xmlns:a16="http://schemas.microsoft.com/office/drawing/2014/main" id="{BFDBF407-C236-31DA-16E0-53BC725E69D9}"/>
              </a:ext>
            </a:extLst>
          </p:cNvPr>
          <p:cNvSpPr>
            <a:spLocks noGrp="1"/>
          </p:cNvSpPr>
          <p:nvPr>
            <p:ph type="ctrTitle"/>
          </p:nvPr>
        </p:nvSpPr>
        <p:spPr/>
        <p:txBody>
          <a:bodyPr/>
          <a:lstStyle/>
          <a:p>
            <a:r>
              <a:rPr lang="en-US" sz="1400" b="1" dirty="0">
                <a:latin typeface="Berlin Sans FB" panose="020E0602020502020306" pitchFamily="34" charset="0"/>
              </a:rPr>
              <a:t>Cultural variations in the evolutionary process of technology.</a:t>
            </a:r>
            <a:endParaRPr lang="es-CO" sz="1400" b="1" dirty="0">
              <a:latin typeface="Berlin Sans FB" panose="020E0602020502020306" pitchFamily="34" charset="0"/>
            </a:endParaRPr>
          </a:p>
        </p:txBody>
      </p:sp>
      <p:sp>
        <p:nvSpPr>
          <p:cNvPr id="6" name="Subtítulo 5">
            <a:extLst>
              <a:ext uri="{FF2B5EF4-FFF2-40B4-BE49-F238E27FC236}">
                <a16:creationId xmlns:a16="http://schemas.microsoft.com/office/drawing/2014/main" id="{54726B65-BD4F-6EF7-3CC3-8CF02974A8EA}"/>
              </a:ext>
            </a:extLst>
          </p:cNvPr>
          <p:cNvSpPr>
            <a:spLocks noGrp="1"/>
          </p:cNvSpPr>
          <p:nvPr>
            <p:ph type="subTitle" idx="4"/>
          </p:nvPr>
        </p:nvSpPr>
        <p:spPr>
          <a:xfrm>
            <a:off x="4018299" y="1682430"/>
            <a:ext cx="4117905" cy="2889570"/>
          </a:xfrm>
        </p:spPr>
        <p:txBody>
          <a:bodyPr/>
          <a:lstStyle/>
          <a:p>
            <a:r>
              <a:rPr lang="en-US" dirty="0">
                <a:latin typeface="Berlin Sans FB" panose="020E0602020502020306" pitchFamily="34" charset="0"/>
              </a:rPr>
              <a:t>Toyota Production System (TPS): In Japan, traditional business culture has influenced the evolution of TPS, which is a highly efficient production system. While technology has evolved in terms of automation and robotics, the core philosophy of TPS, focused on continuous improvement and quality, has remained constant.</a:t>
            </a:r>
            <a:endParaRPr lang="es-CO" dirty="0">
              <a:latin typeface="Berlin Sans FB" panose="020E0602020502020306" pitchFamily="34" charset="0"/>
            </a:endParaRPr>
          </a:p>
        </p:txBody>
      </p:sp>
      <p:pic>
        <p:nvPicPr>
          <p:cNvPr id="2054" name="Picture 6" descr="Toyota Production System | LinkedIn">
            <a:extLst>
              <a:ext uri="{FF2B5EF4-FFF2-40B4-BE49-F238E27FC236}">
                <a16:creationId xmlns:a16="http://schemas.microsoft.com/office/drawing/2014/main" id="{970E0401-E1A8-3714-A3B9-89AA8BFE5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760" y="181083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82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31"/>
          <p:cNvSpPr/>
          <p:nvPr/>
        </p:nvSpPr>
        <p:spPr>
          <a:xfrm>
            <a:off x="912900" y="1682639"/>
            <a:ext cx="4216800" cy="2783700"/>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31"/>
          <p:cNvGrpSpPr/>
          <p:nvPr/>
        </p:nvGrpSpPr>
        <p:grpSpPr>
          <a:xfrm>
            <a:off x="1918839" y="358524"/>
            <a:ext cx="5306936" cy="1198496"/>
            <a:chOff x="1979225" y="358525"/>
            <a:chExt cx="5186100" cy="1198496"/>
          </a:xfrm>
        </p:grpSpPr>
        <p:sp>
          <p:nvSpPr>
            <p:cNvPr id="1721" name="Google Shape;1721;p31"/>
            <p:cNvSpPr/>
            <p:nvPr/>
          </p:nvSpPr>
          <p:spPr>
            <a:xfrm>
              <a:off x="1979225" y="507321"/>
              <a:ext cx="5186100" cy="10497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1"/>
            <p:cNvSpPr/>
            <p:nvPr/>
          </p:nvSpPr>
          <p:spPr>
            <a:xfrm>
              <a:off x="1979225" y="358525"/>
              <a:ext cx="5186100" cy="10497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3" name="Google Shape;1723;p31"/>
          <p:cNvSpPr txBox="1">
            <a:spLocks noGrp="1"/>
          </p:cNvSpPr>
          <p:nvPr>
            <p:ph type="body" idx="1"/>
          </p:nvPr>
        </p:nvSpPr>
        <p:spPr>
          <a:xfrm>
            <a:off x="1078500" y="1847789"/>
            <a:ext cx="3885600" cy="245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Technology, including Artificial Intelligence and automation, is an evolutionary process in software engineering. These tools continually transform the way we address challenges, optimize processes and improve decision making. This constant evolution enables the creation of smarter and more adaptive software, which puts software engineers who adopt them in a leadership position in the field. Efficiency and innovation are key in this evolutionary process.</a:t>
            </a:r>
            <a:br>
              <a:rPr lang="en-US" sz="1200" dirty="0"/>
            </a:br>
            <a:endParaRPr sz="1200" dirty="0"/>
          </a:p>
        </p:txBody>
      </p:sp>
      <p:sp>
        <p:nvSpPr>
          <p:cNvPr id="1724" name="Google Shape;1724;p31"/>
          <p:cNvSpPr txBox="1">
            <a:spLocks noGrp="1"/>
          </p:cNvSpPr>
          <p:nvPr>
            <p:ph type="ctrTitle"/>
          </p:nvPr>
        </p:nvSpPr>
        <p:spPr>
          <a:xfrm>
            <a:off x="2561800" y="445171"/>
            <a:ext cx="4020300" cy="9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Conclusión</a:t>
            </a:r>
            <a:endParaRPr/>
          </a:p>
        </p:txBody>
      </p:sp>
      <p:pic>
        <p:nvPicPr>
          <p:cNvPr id="1725" name="Google Shape;1725;p31"/>
          <p:cNvPicPr preferRelativeResize="0"/>
          <p:nvPr/>
        </p:nvPicPr>
        <p:blipFill>
          <a:blip r:embed="rId5">
            <a:alphaModFix/>
          </a:blip>
          <a:stretch>
            <a:fillRect/>
          </a:stretch>
        </p:blipFill>
        <p:spPr>
          <a:xfrm>
            <a:off x="5336350" y="2111031"/>
            <a:ext cx="2892749" cy="1926925"/>
          </a:xfrm>
          <a:prstGeom prst="rect">
            <a:avLst/>
          </a:prstGeom>
          <a:noFill/>
          <a:ln w="28575" cap="flat" cmpd="sng">
            <a:solidFill>
              <a:schemeClr val="dk1"/>
            </a:solidFill>
            <a:prstDash val="solid"/>
            <a:round/>
            <a:headEnd type="none" w="sm" len="sm"/>
            <a:tailEnd type="none" w="sm" len="sm"/>
          </a:ln>
        </p:spPr>
      </p:pic>
      <p:pic>
        <p:nvPicPr>
          <p:cNvPr id="4" name="Vídeo 3">
            <a:hlinkClick r:id="" action="ppaction://media"/>
            <a:extLst>
              <a:ext uri="{FF2B5EF4-FFF2-40B4-BE49-F238E27FC236}">
                <a16:creationId xmlns:a16="http://schemas.microsoft.com/office/drawing/2014/main" id="{0548DC0A-6D87-5739-32B3-68D02F4D60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003"/>
    </mc:Choice>
    <mc:Fallback>
      <p:transition spd="slow" advTm="5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10491</TotalTime>
  <Words>432</Words>
  <Application>Microsoft Office PowerPoint</Application>
  <PresentationFormat>Presentación en pantalla (16:9)</PresentationFormat>
  <Paragraphs>19</Paragraphs>
  <Slides>7</Slides>
  <Notes>5</Notes>
  <HiddenSlides>0</HiddenSlides>
  <MMClips>6</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vt:i4>
      </vt:variant>
    </vt:vector>
  </HeadingPairs>
  <TitlesOfParts>
    <vt:vector size="15" baseType="lpstr">
      <vt:lpstr>Arial</vt:lpstr>
      <vt:lpstr>Bowlby One SC</vt:lpstr>
      <vt:lpstr>Poppins Medium</vt:lpstr>
      <vt:lpstr>Berlin Sans FB</vt:lpstr>
      <vt:lpstr>Fira Sans Extra Condensed Medium</vt:lpstr>
      <vt:lpstr>Poppins</vt:lpstr>
      <vt:lpstr>Passion One</vt:lpstr>
      <vt:lpstr>Cute Pastel Interface Style for Coding &amp; Programming Learning Center by Slidesgo</vt:lpstr>
      <vt:lpstr>GA6-240202501-AA1-EV02 Video</vt:lpstr>
      <vt:lpstr>Technology as an evolving process</vt:lpstr>
      <vt:lpstr>Automation is transforming software engineering</vt:lpstr>
      <vt:lpstr>Presentación de PowerPoint</vt:lpstr>
      <vt:lpstr>Cultural variations in the evolutionary process of technology.</vt:lpstr>
      <vt:lpstr>Cultural variations in the evolutionary process of technology.</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GA6-240202501-AA1-EV02 Video</dc:title>
  <dc:creator>Dayana Otagri</dc:creator>
  <cp:lastModifiedBy>Valentina Lancheros Guerrero</cp:lastModifiedBy>
  <cp:revision>3</cp:revision>
  <dcterms:modified xsi:type="dcterms:W3CDTF">2023-11-26T22:41:00Z</dcterms:modified>
</cp:coreProperties>
</file>